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35" r:id="rId2"/>
    <p:sldId id="556" r:id="rId3"/>
    <p:sldId id="564" r:id="rId4"/>
    <p:sldId id="582" r:id="rId5"/>
    <p:sldId id="584" r:id="rId6"/>
    <p:sldId id="583" r:id="rId7"/>
    <p:sldId id="585" r:id="rId8"/>
    <p:sldId id="586" r:id="rId9"/>
    <p:sldId id="620" r:id="rId10"/>
    <p:sldId id="587" r:id="rId11"/>
    <p:sldId id="588" r:id="rId12"/>
    <p:sldId id="615" r:id="rId13"/>
    <p:sldId id="616" r:id="rId14"/>
    <p:sldId id="618" r:id="rId15"/>
    <p:sldId id="621" r:id="rId16"/>
    <p:sldId id="589" r:id="rId17"/>
    <p:sldId id="625" r:id="rId18"/>
    <p:sldId id="623" r:id="rId19"/>
    <p:sldId id="622" r:id="rId20"/>
    <p:sldId id="594" r:id="rId21"/>
    <p:sldId id="595" r:id="rId22"/>
    <p:sldId id="598" r:id="rId23"/>
    <p:sldId id="599" r:id="rId24"/>
    <p:sldId id="600" r:id="rId25"/>
    <p:sldId id="601" r:id="rId26"/>
    <p:sldId id="602" r:id="rId27"/>
    <p:sldId id="603" r:id="rId28"/>
    <p:sldId id="604" r:id="rId29"/>
    <p:sldId id="605" r:id="rId30"/>
    <p:sldId id="597" r:id="rId31"/>
    <p:sldId id="606" r:id="rId32"/>
    <p:sldId id="607" r:id="rId33"/>
    <p:sldId id="609" r:id="rId34"/>
    <p:sldId id="611" r:id="rId35"/>
    <p:sldId id="608" r:id="rId36"/>
    <p:sldId id="610" r:id="rId37"/>
    <p:sldId id="614" r:id="rId38"/>
    <p:sldId id="590" r:id="rId39"/>
    <p:sldId id="591" r:id="rId40"/>
    <p:sldId id="592" r:id="rId41"/>
    <p:sldId id="593" r:id="rId42"/>
    <p:sldId id="612" r:id="rId43"/>
    <p:sldId id="613" r:id="rId44"/>
    <p:sldId id="619" r:id="rId45"/>
    <p:sldId id="624" r:id="rId46"/>
    <p:sldId id="563"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87"/>
    <a:srgbClr val="F2F2F2"/>
    <a:srgbClr val="B01F24"/>
    <a:srgbClr val="8FAADC"/>
    <a:srgbClr val="2F5597"/>
    <a:srgbClr val="8DA1C4"/>
    <a:srgbClr val="182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56" autoAdjust="0"/>
    <p:restoredTop sz="82298"/>
  </p:normalViewPr>
  <p:slideViewPr>
    <p:cSldViewPr snapToGrid="0" showGuides="1">
      <p:cViewPr varScale="1">
        <p:scale>
          <a:sx n="144" d="100"/>
          <a:sy n="144" d="100"/>
        </p:scale>
        <p:origin x="216" y="7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兴亮 王" userId="1333aa7588f1de53" providerId="LiveId" clId="{A7DAB374-1267-A348-8A4F-5402BEADA06E}"/>
    <pc:docChg chg="undo custSel addSld delSld modSld sldOrd addMainMaster delMainMaster modMainMaster">
      <pc:chgData name="兴亮 王" userId="1333aa7588f1de53" providerId="LiveId" clId="{A7DAB374-1267-A348-8A4F-5402BEADA06E}" dt="2022-10-24T01:42:24.751" v="1681" actId="767"/>
      <pc:docMkLst>
        <pc:docMk/>
      </pc:docMkLst>
      <pc:sldChg chg="addSp delSp modSp add del mod">
        <pc:chgData name="兴亮 王" userId="1333aa7588f1de53" providerId="LiveId" clId="{A7DAB374-1267-A348-8A4F-5402BEADA06E}" dt="2022-10-19T08:33:44.521" v="258" actId="2696"/>
        <pc:sldMkLst>
          <pc:docMk/>
          <pc:sldMk cId="1239052979" sldId="257"/>
        </pc:sldMkLst>
        <pc:spChg chg="mod">
          <ac:chgData name="兴亮 王" userId="1333aa7588f1de53" providerId="LiveId" clId="{A7DAB374-1267-A348-8A4F-5402BEADA06E}" dt="2022-10-19T08:09:07.813" v="60" actId="27636"/>
          <ac:spMkLst>
            <pc:docMk/>
            <pc:sldMk cId="1239052979" sldId="257"/>
            <ac:spMk id="3" creationId="{9B0A6CE8-1686-4C96-A4E3-7F7BFA6039FE}"/>
          </ac:spMkLst>
        </pc:spChg>
        <pc:spChg chg="add mod">
          <ac:chgData name="兴亮 王" userId="1333aa7588f1de53" providerId="LiveId" clId="{A7DAB374-1267-A348-8A4F-5402BEADA06E}" dt="2022-10-19T08:13:08.859" v="95" actId="171"/>
          <ac:spMkLst>
            <pc:docMk/>
            <pc:sldMk cId="1239052979" sldId="257"/>
            <ac:spMk id="4" creationId="{957D2C47-E91C-3D27-8CF3-EC35A953B626}"/>
          </ac:spMkLst>
        </pc:spChg>
        <pc:spChg chg="del mod">
          <ac:chgData name="兴亮 王" userId="1333aa7588f1de53" providerId="LiveId" clId="{A7DAB374-1267-A348-8A4F-5402BEADA06E}" dt="2022-10-19T08:12:24.332" v="85" actId="478"/>
          <ac:spMkLst>
            <pc:docMk/>
            <pc:sldMk cId="1239052979" sldId="257"/>
            <ac:spMk id="24" creationId="{7593E57F-DBCC-4D90-8B0F-E18CF040DDC4}"/>
          </ac:spMkLst>
        </pc:spChg>
        <pc:spChg chg="mod">
          <ac:chgData name="兴亮 王" userId="1333aa7588f1de53" providerId="LiveId" clId="{A7DAB374-1267-A348-8A4F-5402BEADA06E}" dt="2022-10-19T08:10:52.414" v="62" actId="207"/>
          <ac:spMkLst>
            <pc:docMk/>
            <pc:sldMk cId="1239052979" sldId="257"/>
            <ac:spMk id="94" creationId="{C9244DE9-D752-408E-9A71-9237EAC1CBFA}"/>
          </ac:spMkLst>
        </pc:spChg>
        <pc:grpChg chg="add del mod">
          <ac:chgData name="兴亮 王" userId="1333aa7588f1de53" providerId="LiveId" clId="{A7DAB374-1267-A348-8A4F-5402BEADA06E}" dt="2022-10-19T08:12:38.036" v="89" actId="478"/>
          <ac:grpSpMkLst>
            <pc:docMk/>
            <pc:sldMk cId="1239052979" sldId="257"/>
            <ac:grpSpMk id="26" creationId="{6185ACA8-CC1F-4169-9C76-47343C2BCE1A}"/>
          </ac:grpSpMkLst>
        </pc:grpChg>
        <pc:picChg chg="add mod">
          <ac:chgData name="兴亮 王" userId="1333aa7588f1de53" providerId="LiveId" clId="{A7DAB374-1267-A348-8A4F-5402BEADA06E}" dt="2022-10-19T08:13:15.100" v="96" actId="1076"/>
          <ac:picMkLst>
            <pc:docMk/>
            <pc:sldMk cId="1239052979" sldId="257"/>
            <ac:picMk id="2" creationId="{4C97C8DC-1448-D3BA-A584-A3F74D93DC5F}"/>
          </ac:picMkLst>
        </pc:picChg>
        <pc:picChg chg="mod">
          <ac:chgData name="兴亮 王" userId="1333aa7588f1de53" providerId="LiveId" clId="{A7DAB374-1267-A348-8A4F-5402BEADA06E}" dt="2022-10-19T08:12:40.777" v="90" actId="1076"/>
          <ac:picMkLst>
            <pc:docMk/>
            <pc:sldMk cId="1239052979" sldId="257"/>
            <ac:picMk id="5" creationId="{C32E6A18-380F-4A05-8D91-FC58B280B675}"/>
          </ac:picMkLst>
        </pc:picChg>
        <pc:picChg chg="add del mod">
          <ac:chgData name="兴亮 王" userId="1333aa7588f1de53" providerId="LiveId" clId="{A7DAB374-1267-A348-8A4F-5402BEADA06E}" dt="2022-10-19T08:13:45.833" v="98"/>
          <ac:picMkLst>
            <pc:docMk/>
            <pc:sldMk cId="1239052979" sldId="257"/>
            <ac:picMk id="6" creationId="{AAB6F73C-5C51-4D2D-AD0D-552BB3603AEE}"/>
          </ac:picMkLst>
        </pc:picChg>
      </pc:sldChg>
      <pc:sldChg chg="addSp delSp modSp del mod addAnim delAnim modAnim">
        <pc:chgData name="兴亮 王" userId="1333aa7588f1de53" providerId="LiveId" clId="{A7DAB374-1267-A348-8A4F-5402BEADA06E}" dt="2022-10-19T08:11:01.331" v="63" actId="2696"/>
        <pc:sldMkLst>
          <pc:docMk/>
          <pc:sldMk cId="1224484659" sldId="273"/>
        </pc:sldMkLst>
        <pc:spChg chg="add del mod">
          <ac:chgData name="兴亮 王" userId="1333aa7588f1de53" providerId="LiveId" clId="{A7DAB374-1267-A348-8A4F-5402BEADA06E}" dt="2022-10-19T08:08:26.580" v="50"/>
          <ac:spMkLst>
            <pc:docMk/>
            <pc:sldMk cId="1224484659" sldId="273"/>
            <ac:spMk id="2" creationId="{E4CD8BCB-064C-1843-A43A-E9C3F9AA4D28}"/>
          </ac:spMkLst>
        </pc:spChg>
        <pc:spChg chg="add mod">
          <ac:chgData name="兴亮 王" userId="1333aa7588f1de53" providerId="LiveId" clId="{A7DAB374-1267-A348-8A4F-5402BEADA06E}" dt="2022-10-19T08:08:31.553" v="58" actId="20577"/>
          <ac:spMkLst>
            <pc:docMk/>
            <pc:sldMk cId="1224484659" sldId="273"/>
            <ac:spMk id="3" creationId="{7096BBFD-C807-22CB-0B5B-C1C6BB1E948E}"/>
          </ac:spMkLst>
        </pc:spChg>
        <pc:spChg chg="add del">
          <ac:chgData name="兴亮 王" userId="1333aa7588f1de53" providerId="LiveId" clId="{A7DAB374-1267-A348-8A4F-5402BEADA06E}" dt="2022-10-19T08:07:57.381" v="47" actId="478"/>
          <ac:spMkLst>
            <pc:docMk/>
            <pc:sldMk cId="1224484659" sldId="273"/>
            <ac:spMk id="11" creationId="{0880DD2B-AD4B-4232-845E-4A9C30DE8F64}"/>
          </ac:spMkLst>
        </pc:spChg>
        <pc:spChg chg="mod">
          <ac:chgData name="兴亮 王" userId="1333aa7588f1de53" providerId="LiveId" clId="{A7DAB374-1267-A348-8A4F-5402BEADA06E}" dt="2022-10-19T08:07:17.245" v="37" actId="14100"/>
          <ac:spMkLst>
            <pc:docMk/>
            <pc:sldMk cId="1224484659" sldId="273"/>
            <ac:spMk id="17" creationId="{C20597D1-D3A9-4543-B7E9-42A99E9122D9}"/>
          </ac:spMkLst>
        </pc:spChg>
        <pc:spChg chg="mod">
          <ac:chgData name="兴亮 王" userId="1333aa7588f1de53" providerId="LiveId" clId="{A7DAB374-1267-A348-8A4F-5402BEADA06E}" dt="2022-10-19T07:48:34.525" v="7" actId="20577"/>
          <ac:spMkLst>
            <pc:docMk/>
            <pc:sldMk cId="1224484659" sldId="273"/>
            <ac:spMk id="19" creationId="{2E50AF1E-6827-451A-909D-87A84C1EA21C}"/>
          </ac:spMkLst>
        </pc:spChg>
        <pc:spChg chg="mod">
          <ac:chgData name="兴亮 王" userId="1333aa7588f1de53" providerId="LiveId" clId="{A7DAB374-1267-A348-8A4F-5402BEADA06E}" dt="2022-10-19T08:06:04.534" v="18" actId="14100"/>
          <ac:spMkLst>
            <pc:docMk/>
            <pc:sldMk cId="1224484659" sldId="273"/>
            <ac:spMk id="20" creationId="{C0BC3B4D-DE95-4660-8889-F39AB20F4DBD}"/>
          </ac:spMkLst>
        </pc:spChg>
        <pc:spChg chg="del">
          <ac:chgData name="兴亮 王" userId="1333aa7588f1de53" providerId="LiveId" clId="{A7DAB374-1267-A348-8A4F-5402BEADA06E}" dt="2022-10-19T08:06:01.074" v="17" actId="478"/>
          <ac:spMkLst>
            <pc:docMk/>
            <pc:sldMk cId="1224484659" sldId="273"/>
            <ac:spMk id="25" creationId="{E3FECFCA-7D80-4796-9562-DE7780060511}"/>
          </ac:spMkLst>
        </pc:spChg>
        <pc:spChg chg="del">
          <ac:chgData name="兴亮 王" userId="1333aa7588f1de53" providerId="LiveId" clId="{A7DAB374-1267-A348-8A4F-5402BEADA06E}" dt="2022-10-19T07:48:31.382" v="0" actId="478"/>
          <ac:spMkLst>
            <pc:docMk/>
            <pc:sldMk cId="1224484659" sldId="273"/>
            <ac:spMk id="27" creationId="{BD709FC3-F4F8-443B-9E98-B73A947C16E4}"/>
          </ac:spMkLst>
        </pc:spChg>
        <pc:grpChg chg="del mod">
          <ac:chgData name="兴亮 王" userId="1333aa7588f1de53" providerId="LiveId" clId="{A7DAB374-1267-A348-8A4F-5402BEADA06E}" dt="2022-10-19T08:08:24.877" v="48" actId="478"/>
          <ac:grpSpMkLst>
            <pc:docMk/>
            <pc:sldMk cId="1224484659" sldId="273"/>
            <ac:grpSpMk id="94" creationId="{74AAB1E3-E9AA-482C-BC5B-5BA03F02F9EE}"/>
          </ac:grpSpMkLst>
        </pc:grpChg>
        <pc:picChg chg="del">
          <ac:chgData name="兴亮 王" userId="1333aa7588f1de53" providerId="LiveId" clId="{A7DAB374-1267-A348-8A4F-5402BEADA06E}" dt="2022-10-19T08:05:57.197" v="16" actId="478"/>
          <ac:picMkLst>
            <pc:docMk/>
            <pc:sldMk cId="1224484659" sldId="273"/>
            <ac:picMk id="26" creationId="{0866DE6B-D410-4D6C-84E0-C63D6D54D6EC}"/>
          </ac:picMkLst>
        </pc:picChg>
      </pc:sldChg>
      <pc:sldChg chg="addSp delSp modSp add mod setBg">
        <pc:chgData name="兴亮 王" userId="1333aa7588f1de53" providerId="LiveId" clId="{A7DAB374-1267-A348-8A4F-5402BEADA06E}" dt="2022-10-24T01:41:52.034" v="1678" actId="1076"/>
        <pc:sldMkLst>
          <pc:docMk/>
          <pc:sldMk cId="845941065" sldId="335"/>
        </pc:sldMkLst>
        <pc:spChg chg="add del mod">
          <ac:chgData name="兴亮 王" userId="1333aa7588f1de53" providerId="LiveId" clId="{A7DAB374-1267-A348-8A4F-5402BEADA06E}" dt="2022-10-19T08:15:11.940" v="134" actId="478"/>
          <ac:spMkLst>
            <pc:docMk/>
            <pc:sldMk cId="845941065" sldId="335"/>
            <ac:spMk id="4" creationId="{6046083E-E9BA-6946-1CCA-BC791B28A4F0}"/>
          </ac:spMkLst>
        </pc:spChg>
        <pc:spChg chg="add del mod topLvl">
          <ac:chgData name="兴亮 王" userId="1333aa7588f1de53" providerId="LiveId" clId="{A7DAB374-1267-A348-8A4F-5402BEADA06E}" dt="2022-10-24T01:41:15.300" v="1671" actId="1076"/>
          <ac:spMkLst>
            <pc:docMk/>
            <pc:sldMk cId="845941065" sldId="335"/>
            <ac:spMk id="7" creationId="{1130999B-188C-4604-947C-E10578CBE607}"/>
          </ac:spMkLst>
        </pc:spChg>
        <pc:spChg chg="add del mod">
          <ac:chgData name="兴亮 王" userId="1333aa7588f1de53" providerId="LiveId" clId="{A7DAB374-1267-A348-8A4F-5402BEADA06E}" dt="2022-10-19T08:15:11.940" v="134" actId="478"/>
          <ac:spMkLst>
            <pc:docMk/>
            <pc:sldMk cId="845941065" sldId="335"/>
            <ac:spMk id="9" creationId="{9E855CF4-61F4-19B1-A097-2FCFCEAF37FE}"/>
          </ac:spMkLst>
        </pc:spChg>
        <pc:spChg chg="add del mod">
          <ac:chgData name="兴亮 王" userId="1333aa7588f1de53" providerId="LiveId" clId="{A7DAB374-1267-A348-8A4F-5402BEADA06E}" dt="2022-10-19T11:28:10.297" v="1516" actId="1076"/>
          <ac:spMkLst>
            <pc:docMk/>
            <pc:sldMk cId="845941065" sldId="335"/>
            <ac:spMk id="11" creationId="{5FEF66FF-5AB8-4AE1-BE6F-4F61084AFC7A}"/>
          </ac:spMkLst>
        </pc:spChg>
        <pc:spChg chg="add del mod">
          <ac:chgData name="兴亮 王" userId="1333aa7588f1de53" providerId="LiveId" clId="{A7DAB374-1267-A348-8A4F-5402BEADA06E}" dt="2022-10-19T08:35:03.402" v="306" actId="478"/>
          <ac:spMkLst>
            <pc:docMk/>
            <pc:sldMk cId="845941065" sldId="335"/>
            <ac:spMk id="12" creationId="{9EB5314F-67A3-4DC2-BC95-1249DB084418}"/>
          </ac:spMkLst>
        </pc:spChg>
        <pc:spChg chg="add del mod">
          <ac:chgData name="兴亮 王" userId="1333aa7588f1de53" providerId="LiveId" clId="{A7DAB374-1267-A348-8A4F-5402BEADA06E}" dt="2022-10-19T11:28:18.242" v="1517" actId="403"/>
          <ac:spMkLst>
            <pc:docMk/>
            <pc:sldMk cId="845941065" sldId="335"/>
            <ac:spMk id="13" creationId="{6400B218-9706-44C1-9DE1-F7FED6EC429D}"/>
          </ac:spMkLst>
        </pc:spChg>
        <pc:spChg chg="del">
          <ac:chgData name="兴亮 王" userId="1333aa7588f1de53" providerId="LiveId" clId="{A7DAB374-1267-A348-8A4F-5402BEADA06E}" dt="2022-10-19T08:14:29.480" v="112" actId="478"/>
          <ac:spMkLst>
            <pc:docMk/>
            <pc:sldMk cId="845941065" sldId="335"/>
            <ac:spMk id="68" creationId="{894BCF20-B7B6-4465-AECE-B4C20B83F01F}"/>
          </ac:spMkLst>
        </pc:spChg>
        <pc:spChg chg="add del mod">
          <ac:chgData name="兴亮 王" userId="1333aa7588f1de53" providerId="LiveId" clId="{A7DAB374-1267-A348-8A4F-5402BEADA06E}" dt="2022-10-19T08:31:48.275" v="207" actId="478"/>
          <ac:spMkLst>
            <pc:docMk/>
            <pc:sldMk cId="845941065" sldId="335"/>
            <ac:spMk id="70" creationId="{D58A476E-3C73-6870-DDBE-B94BF0FB9B0C}"/>
          </ac:spMkLst>
        </pc:spChg>
        <pc:spChg chg="mod">
          <ac:chgData name="兴亮 王" userId="1333aa7588f1de53" providerId="LiveId" clId="{A7DAB374-1267-A348-8A4F-5402BEADA06E}" dt="2022-10-19T08:32:46.781" v="237"/>
          <ac:spMkLst>
            <pc:docMk/>
            <pc:sldMk cId="845941065" sldId="335"/>
            <ac:spMk id="73" creationId="{19EDDD0E-0A9F-5EFA-C1E2-DDCA7D20AFEF}"/>
          </ac:spMkLst>
        </pc:spChg>
        <pc:spChg chg="mod">
          <ac:chgData name="兴亮 王" userId="1333aa7588f1de53" providerId="LiveId" clId="{A7DAB374-1267-A348-8A4F-5402BEADA06E}" dt="2022-10-19T08:32:46.781" v="237"/>
          <ac:spMkLst>
            <pc:docMk/>
            <pc:sldMk cId="845941065" sldId="335"/>
            <ac:spMk id="74" creationId="{D8DB375E-42A5-4DC3-E0B1-A85A0ABA0C31}"/>
          </ac:spMkLst>
        </pc:spChg>
        <pc:spChg chg="mod">
          <ac:chgData name="兴亮 王" userId="1333aa7588f1de53" providerId="LiveId" clId="{A7DAB374-1267-A348-8A4F-5402BEADA06E}" dt="2022-10-19T08:32:46.781" v="237"/>
          <ac:spMkLst>
            <pc:docMk/>
            <pc:sldMk cId="845941065" sldId="335"/>
            <ac:spMk id="75" creationId="{799F9E95-C797-2306-9B70-D81DD24B588F}"/>
          </ac:spMkLst>
        </pc:spChg>
        <pc:spChg chg="mod">
          <ac:chgData name="兴亮 王" userId="1333aa7588f1de53" providerId="LiveId" clId="{A7DAB374-1267-A348-8A4F-5402BEADA06E}" dt="2022-10-19T08:32:46.781" v="237"/>
          <ac:spMkLst>
            <pc:docMk/>
            <pc:sldMk cId="845941065" sldId="335"/>
            <ac:spMk id="76" creationId="{817DD669-FDBF-AAB2-FCEE-C0F82725D2A2}"/>
          </ac:spMkLst>
        </pc:spChg>
        <pc:spChg chg="mod">
          <ac:chgData name="兴亮 王" userId="1333aa7588f1de53" providerId="LiveId" clId="{A7DAB374-1267-A348-8A4F-5402BEADA06E}" dt="2022-10-19T08:32:46.781" v="237"/>
          <ac:spMkLst>
            <pc:docMk/>
            <pc:sldMk cId="845941065" sldId="335"/>
            <ac:spMk id="77" creationId="{D7DF0A53-DCED-9E79-79CD-BC916373F01E}"/>
          </ac:spMkLst>
        </pc:spChg>
        <pc:spChg chg="mod">
          <ac:chgData name="兴亮 王" userId="1333aa7588f1de53" providerId="LiveId" clId="{A7DAB374-1267-A348-8A4F-5402BEADA06E}" dt="2022-10-19T08:32:46.781" v="237"/>
          <ac:spMkLst>
            <pc:docMk/>
            <pc:sldMk cId="845941065" sldId="335"/>
            <ac:spMk id="78" creationId="{79DDAA79-1A45-4D9B-3BEB-8B185F83C5F4}"/>
          </ac:spMkLst>
        </pc:spChg>
        <pc:spChg chg="mod">
          <ac:chgData name="兴亮 王" userId="1333aa7588f1de53" providerId="LiveId" clId="{A7DAB374-1267-A348-8A4F-5402BEADA06E}" dt="2022-10-19T08:32:46.781" v="237"/>
          <ac:spMkLst>
            <pc:docMk/>
            <pc:sldMk cId="845941065" sldId="335"/>
            <ac:spMk id="79" creationId="{E4F53DC8-E754-117C-E8F1-71C7B600D93C}"/>
          </ac:spMkLst>
        </pc:spChg>
        <pc:spChg chg="mod">
          <ac:chgData name="兴亮 王" userId="1333aa7588f1de53" providerId="LiveId" clId="{A7DAB374-1267-A348-8A4F-5402BEADA06E}" dt="2022-10-19T08:32:46.781" v="237"/>
          <ac:spMkLst>
            <pc:docMk/>
            <pc:sldMk cId="845941065" sldId="335"/>
            <ac:spMk id="80" creationId="{DE9C9A28-0379-FA87-B520-02477A5026D1}"/>
          </ac:spMkLst>
        </pc:spChg>
        <pc:spChg chg="mod">
          <ac:chgData name="兴亮 王" userId="1333aa7588f1de53" providerId="LiveId" clId="{A7DAB374-1267-A348-8A4F-5402BEADA06E}" dt="2022-10-19T08:32:46.781" v="237"/>
          <ac:spMkLst>
            <pc:docMk/>
            <pc:sldMk cId="845941065" sldId="335"/>
            <ac:spMk id="81" creationId="{F018CBA3-67C1-40A1-453E-8AED05BA10E6}"/>
          </ac:spMkLst>
        </pc:spChg>
        <pc:spChg chg="mod">
          <ac:chgData name="兴亮 王" userId="1333aa7588f1de53" providerId="LiveId" clId="{A7DAB374-1267-A348-8A4F-5402BEADA06E}" dt="2022-10-19T08:32:46.781" v="237"/>
          <ac:spMkLst>
            <pc:docMk/>
            <pc:sldMk cId="845941065" sldId="335"/>
            <ac:spMk id="82" creationId="{B5178170-9A1D-2C0B-21F8-1545EF1ACFC0}"/>
          </ac:spMkLst>
        </pc:spChg>
        <pc:spChg chg="mod">
          <ac:chgData name="兴亮 王" userId="1333aa7588f1de53" providerId="LiveId" clId="{A7DAB374-1267-A348-8A4F-5402BEADA06E}" dt="2022-10-19T08:32:46.781" v="237"/>
          <ac:spMkLst>
            <pc:docMk/>
            <pc:sldMk cId="845941065" sldId="335"/>
            <ac:spMk id="83" creationId="{1AF39286-D169-6BD6-BDDA-AEC8169188D5}"/>
          </ac:spMkLst>
        </pc:spChg>
        <pc:spChg chg="mod">
          <ac:chgData name="兴亮 王" userId="1333aa7588f1de53" providerId="LiveId" clId="{A7DAB374-1267-A348-8A4F-5402BEADA06E}" dt="2022-10-19T08:32:46.781" v="237"/>
          <ac:spMkLst>
            <pc:docMk/>
            <pc:sldMk cId="845941065" sldId="335"/>
            <ac:spMk id="84" creationId="{763D88B5-4375-04F0-25E0-E96DAFBB15BD}"/>
          </ac:spMkLst>
        </pc:spChg>
        <pc:spChg chg="mod">
          <ac:chgData name="兴亮 王" userId="1333aa7588f1de53" providerId="LiveId" clId="{A7DAB374-1267-A348-8A4F-5402BEADA06E}" dt="2022-10-19T08:32:46.781" v="237"/>
          <ac:spMkLst>
            <pc:docMk/>
            <pc:sldMk cId="845941065" sldId="335"/>
            <ac:spMk id="85" creationId="{9A738240-2D67-CD57-743F-C421B4E80F9C}"/>
          </ac:spMkLst>
        </pc:spChg>
        <pc:spChg chg="mod">
          <ac:chgData name="兴亮 王" userId="1333aa7588f1de53" providerId="LiveId" clId="{A7DAB374-1267-A348-8A4F-5402BEADA06E}" dt="2022-10-19T08:32:46.781" v="237"/>
          <ac:spMkLst>
            <pc:docMk/>
            <pc:sldMk cId="845941065" sldId="335"/>
            <ac:spMk id="86" creationId="{9899F670-1DEB-4ED2-F079-CD52B44299AB}"/>
          </ac:spMkLst>
        </pc:spChg>
        <pc:spChg chg="mod">
          <ac:chgData name="兴亮 王" userId="1333aa7588f1de53" providerId="LiveId" clId="{A7DAB374-1267-A348-8A4F-5402BEADA06E}" dt="2022-10-19T08:32:46.781" v="237"/>
          <ac:spMkLst>
            <pc:docMk/>
            <pc:sldMk cId="845941065" sldId="335"/>
            <ac:spMk id="87" creationId="{5F1CEC6A-BEC3-9BAD-C5F1-FEC1C1C070DD}"/>
          </ac:spMkLst>
        </pc:spChg>
        <pc:spChg chg="mod">
          <ac:chgData name="兴亮 王" userId="1333aa7588f1de53" providerId="LiveId" clId="{A7DAB374-1267-A348-8A4F-5402BEADA06E}" dt="2022-10-19T08:32:46.781" v="237"/>
          <ac:spMkLst>
            <pc:docMk/>
            <pc:sldMk cId="845941065" sldId="335"/>
            <ac:spMk id="88" creationId="{EA652AB9-96C8-62A1-0E8A-D07A51657A0C}"/>
          </ac:spMkLst>
        </pc:spChg>
        <pc:spChg chg="mod">
          <ac:chgData name="兴亮 王" userId="1333aa7588f1de53" providerId="LiveId" clId="{A7DAB374-1267-A348-8A4F-5402BEADA06E}" dt="2022-10-19T08:32:46.781" v="237"/>
          <ac:spMkLst>
            <pc:docMk/>
            <pc:sldMk cId="845941065" sldId="335"/>
            <ac:spMk id="89" creationId="{0E2E5122-0D5F-F161-BF9A-FF169E2AA584}"/>
          </ac:spMkLst>
        </pc:spChg>
        <pc:spChg chg="mod">
          <ac:chgData name="兴亮 王" userId="1333aa7588f1de53" providerId="LiveId" clId="{A7DAB374-1267-A348-8A4F-5402BEADA06E}" dt="2022-10-19T08:32:46.781" v="237"/>
          <ac:spMkLst>
            <pc:docMk/>
            <pc:sldMk cId="845941065" sldId="335"/>
            <ac:spMk id="90" creationId="{5E6D34F8-B23D-C24B-79B4-247970780687}"/>
          </ac:spMkLst>
        </pc:spChg>
        <pc:spChg chg="mod">
          <ac:chgData name="兴亮 王" userId="1333aa7588f1de53" providerId="LiveId" clId="{A7DAB374-1267-A348-8A4F-5402BEADA06E}" dt="2022-10-19T08:32:46.781" v="237"/>
          <ac:spMkLst>
            <pc:docMk/>
            <pc:sldMk cId="845941065" sldId="335"/>
            <ac:spMk id="91" creationId="{01E49300-0A39-D89E-D2DE-71DBF045DA54}"/>
          </ac:spMkLst>
        </pc:spChg>
        <pc:spChg chg="mod">
          <ac:chgData name="兴亮 王" userId="1333aa7588f1de53" providerId="LiveId" clId="{A7DAB374-1267-A348-8A4F-5402BEADA06E}" dt="2022-10-19T08:32:46.781" v="237"/>
          <ac:spMkLst>
            <pc:docMk/>
            <pc:sldMk cId="845941065" sldId="335"/>
            <ac:spMk id="92" creationId="{D891709E-DD25-49C5-3D1B-CAD980532250}"/>
          </ac:spMkLst>
        </pc:spChg>
        <pc:spChg chg="mod">
          <ac:chgData name="兴亮 王" userId="1333aa7588f1de53" providerId="LiveId" clId="{A7DAB374-1267-A348-8A4F-5402BEADA06E}" dt="2022-10-19T08:32:46.781" v="237"/>
          <ac:spMkLst>
            <pc:docMk/>
            <pc:sldMk cId="845941065" sldId="335"/>
            <ac:spMk id="93" creationId="{FE13CEAF-384B-F9A4-08C3-0144533AB060}"/>
          </ac:spMkLst>
        </pc:spChg>
        <pc:spChg chg="mod">
          <ac:chgData name="兴亮 王" userId="1333aa7588f1de53" providerId="LiveId" clId="{A7DAB374-1267-A348-8A4F-5402BEADA06E}" dt="2022-10-19T08:32:46.781" v="237"/>
          <ac:spMkLst>
            <pc:docMk/>
            <pc:sldMk cId="845941065" sldId="335"/>
            <ac:spMk id="94" creationId="{46B10A40-E997-6C70-3622-479534CFDF17}"/>
          </ac:spMkLst>
        </pc:spChg>
        <pc:spChg chg="mod">
          <ac:chgData name="兴亮 王" userId="1333aa7588f1de53" providerId="LiveId" clId="{A7DAB374-1267-A348-8A4F-5402BEADA06E}" dt="2022-10-19T08:32:46.781" v="237"/>
          <ac:spMkLst>
            <pc:docMk/>
            <pc:sldMk cId="845941065" sldId="335"/>
            <ac:spMk id="95" creationId="{42E953DF-7807-EF79-94A6-9A3A3D16B3FF}"/>
          </ac:spMkLst>
        </pc:spChg>
        <pc:spChg chg="mod">
          <ac:chgData name="兴亮 王" userId="1333aa7588f1de53" providerId="LiveId" clId="{A7DAB374-1267-A348-8A4F-5402BEADA06E}" dt="2022-10-19T08:32:46.781" v="237"/>
          <ac:spMkLst>
            <pc:docMk/>
            <pc:sldMk cId="845941065" sldId="335"/>
            <ac:spMk id="96" creationId="{28D2811D-BA15-1A9E-5807-53576CFA1E05}"/>
          </ac:spMkLst>
        </pc:spChg>
        <pc:spChg chg="mod">
          <ac:chgData name="兴亮 王" userId="1333aa7588f1de53" providerId="LiveId" clId="{A7DAB374-1267-A348-8A4F-5402BEADA06E}" dt="2022-10-19T08:32:46.781" v="237"/>
          <ac:spMkLst>
            <pc:docMk/>
            <pc:sldMk cId="845941065" sldId="335"/>
            <ac:spMk id="97" creationId="{A62DD26B-4A62-38CD-51E8-10560170D98A}"/>
          </ac:spMkLst>
        </pc:spChg>
        <pc:spChg chg="mod">
          <ac:chgData name="兴亮 王" userId="1333aa7588f1de53" providerId="LiveId" clId="{A7DAB374-1267-A348-8A4F-5402BEADA06E}" dt="2022-10-19T08:32:46.781" v="237"/>
          <ac:spMkLst>
            <pc:docMk/>
            <pc:sldMk cId="845941065" sldId="335"/>
            <ac:spMk id="98" creationId="{9D0F4F28-431E-1DE3-6A6B-74DDD03D595E}"/>
          </ac:spMkLst>
        </pc:spChg>
        <pc:spChg chg="mod">
          <ac:chgData name="兴亮 王" userId="1333aa7588f1de53" providerId="LiveId" clId="{A7DAB374-1267-A348-8A4F-5402BEADA06E}" dt="2022-10-19T08:32:46.781" v="237"/>
          <ac:spMkLst>
            <pc:docMk/>
            <pc:sldMk cId="845941065" sldId="335"/>
            <ac:spMk id="99" creationId="{3A42CAAE-71D8-6968-06D5-B1A35611C5F9}"/>
          </ac:spMkLst>
        </pc:spChg>
        <pc:spChg chg="mod">
          <ac:chgData name="兴亮 王" userId="1333aa7588f1de53" providerId="LiveId" clId="{A7DAB374-1267-A348-8A4F-5402BEADA06E}" dt="2022-10-19T08:32:46.781" v="237"/>
          <ac:spMkLst>
            <pc:docMk/>
            <pc:sldMk cId="845941065" sldId="335"/>
            <ac:spMk id="100" creationId="{06FEA401-D9DD-0963-F744-3BE9FB1CC000}"/>
          </ac:spMkLst>
        </pc:spChg>
        <pc:spChg chg="mod">
          <ac:chgData name="兴亮 王" userId="1333aa7588f1de53" providerId="LiveId" clId="{A7DAB374-1267-A348-8A4F-5402BEADA06E}" dt="2022-10-19T08:32:46.781" v="237"/>
          <ac:spMkLst>
            <pc:docMk/>
            <pc:sldMk cId="845941065" sldId="335"/>
            <ac:spMk id="101" creationId="{F931DE65-D523-64A9-A883-C2C8EEDADBDB}"/>
          </ac:spMkLst>
        </pc:spChg>
        <pc:spChg chg="mod">
          <ac:chgData name="兴亮 王" userId="1333aa7588f1de53" providerId="LiveId" clId="{A7DAB374-1267-A348-8A4F-5402BEADA06E}" dt="2022-10-19T08:32:46.781" v="237"/>
          <ac:spMkLst>
            <pc:docMk/>
            <pc:sldMk cId="845941065" sldId="335"/>
            <ac:spMk id="102" creationId="{D2EBFFD8-7F82-F06C-2958-9A9363DC1EDB}"/>
          </ac:spMkLst>
        </pc:spChg>
        <pc:spChg chg="mod">
          <ac:chgData name="兴亮 王" userId="1333aa7588f1de53" providerId="LiveId" clId="{A7DAB374-1267-A348-8A4F-5402BEADA06E}" dt="2022-10-19T08:32:46.781" v="237"/>
          <ac:spMkLst>
            <pc:docMk/>
            <pc:sldMk cId="845941065" sldId="335"/>
            <ac:spMk id="103" creationId="{C0B45C68-51DD-3C66-8796-60B87D1FB23C}"/>
          </ac:spMkLst>
        </pc:spChg>
        <pc:spChg chg="mod">
          <ac:chgData name="兴亮 王" userId="1333aa7588f1de53" providerId="LiveId" clId="{A7DAB374-1267-A348-8A4F-5402BEADA06E}" dt="2022-10-19T08:32:46.781" v="237"/>
          <ac:spMkLst>
            <pc:docMk/>
            <pc:sldMk cId="845941065" sldId="335"/>
            <ac:spMk id="104" creationId="{D541A70D-3EA5-7BEC-B01D-B68561FE89BA}"/>
          </ac:spMkLst>
        </pc:spChg>
        <pc:spChg chg="mod">
          <ac:chgData name="兴亮 王" userId="1333aa7588f1de53" providerId="LiveId" clId="{A7DAB374-1267-A348-8A4F-5402BEADA06E}" dt="2022-10-19T08:32:46.781" v="237"/>
          <ac:spMkLst>
            <pc:docMk/>
            <pc:sldMk cId="845941065" sldId="335"/>
            <ac:spMk id="105" creationId="{F56EBBAE-C7CD-6F25-1B8C-2E471325E0C1}"/>
          </ac:spMkLst>
        </pc:spChg>
        <pc:spChg chg="mod">
          <ac:chgData name="兴亮 王" userId="1333aa7588f1de53" providerId="LiveId" clId="{A7DAB374-1267-A348-8A4F-5402BEADA06E}" dt="2022-10-19T08:32:46.781" v="237"/>
          <ac:spMkLst>
            <pc:docMk/>
            <pc:sldMk cId="845941065" sldId="335"/>
            <ac:spMk id="106" creationId="{50939A08-78FD-00A7-7F92-3D0EA74442B0}"/>
          </ac:spMkLst>
        </pc:spChg>
        <pc:spChg chg="mod">
          <ac:chgData name="兴亮 王" userId="1333aa7588f1de53" providerId="LiveId" clId="{A7DAB374-1267-A348-8A4F-5402BEADA06E}" dt="2022-10-19T08:32:46.781" v="237"/>
          <ac:spMkLst>
            <pc:docMk/>
            <pc:sldMk cId="845941065" sldId="335"/>
            <ac:spMk id="107" creationId="{8826BFF8-E7B3-AA86-583C-78180E8C7615}"/>
          </ac:spMkLst>
        </pc:spChg>
        <pc:spChg chg="mod">
          <ac:chgData name="兴亮 王" userId="1333aa7588f1de53" providerId="LiveId" clId="{A7DAB374-1267-A348-8A4F-5402BEADA06E}" dt="2022-10-19T08:32:46.781" v="237"/>
          <ac:spMkLst>
            <pc:docMk/>
            <pc:sldMk cId="845941065" sldId="335"/>
            <ac:spMk id="108" creationId="{D9503DC5-41E3-CA22-49E5-5FF96F12FCA5}"/>
          </ac:spMkLst>
        </pc:spChg>
        <pc:spChg chg="mod">
          <ac:chgData name="兴亮 王" userId="1333aa7588f1de53" providerId="LiveId" clId="{A7DAB374-1267-A348-8A4F-5402BEADA06E}" dt="2022-10-19T08:32:46.781" v="237"/>
          <ac:spMkLst>
            <pc:docMk/>
            <pc:sldMk cId="845941065" sldId="335"/>
            <ac:spMk id="109" creationId="{CDB444C4-94A4-74FA-B96B-F0E99477654C}"/>
          </ac:spMkLst>
        </pc:spChg>
        <pc:spChg chg="mod">
          <ac:chgData name="兴亮 王" userId="1333aa7588f1de53" providerId="LiveId" clId="{A7DAB374-1267-A348-8A4F-5402BEADA06E}" dt="2022-10-19T08:32:46.781" v="237"/>
          <ac:spMkLst>
            <pc:docMk/>
            <pc:sldMk cId="845941065" sldId="335"/>
            <ac:spMk id="110" creationId="{CF2BAF0F-40C1-5F42-3EB9-DD338C2D530F}"/>
          </ac:spMkLst>
        </pc:spChg>
        <pc:spChg chg="mod">
          <ac:chgData name="兴亮 王" userId="1333aa7588f1de53" providerId="LiveId" clId="{A7DAB374-1267-A348-8A4F-5402BEADA06E}" dt="2022-10-19T08:32:46.781" v="237"/>
          <ac:spMkLst>
            <pc:docMk/>
            <pc:sldMk cId="845941065" sldId="335"/>
            <ac:spMk id="111" creationId="{0D950CFA-5679-2F51-7DB3-06049FC9F9CD}"/>
          </ac:spMkLst>
        </pc:spChg>
        <pc:spChg chg="mod">
          <ac:chgData name="兴亮 王" userId="1333aa7588f1de53" providerId="LiveId" clId="{A7DAB374-1267-A348-8A4F-5402BEADA06E}" dt="2022-10-19T08:32:46.781" v="237"/>
          <ac:spMkLst>
            <pc:docMk/>
            <pc:sldMk cId="845941065" sldId="335"/>
            <ac:spMk id="112" creationId="{E43935AE-A04D-7263-D5D8-EF59DDEBDE78}"/>
          </ac:spMkLst>
        </pc:spChg>
        <pc:spChg chg="mod">
          <ac:chgData name="兴亮 王" userId="1333aa7588f1de53" providerId="LiveId" clId="{A7DAB374-1267-A348-8A4F-5402BEADA06E}" dt="2022-10-19T08:32:46.781" v="237"/>
          <ac:spMkLst>
            <pc:docMk/>
            <pc:sldMk cId="845941065" sldId="335"/>
            <ac:spMk id="113" creationId="{4B3C99E8-AB04-56D2-76EE-5BD251EDB89B}"/>
          </ac:spMkLst>
        </pc:spChg>
        <pc:spChg chg="mod">
          <ac:chgData name="兴亮 王" userId="1333aa7588f1de53" providerId="LiveId" clId="{A7DAB374-1267-A348-8A4F-5402BEADA06E}" dt="2022-10-19T08:32:46.781" v="237"/>
          <ac:spMkLst>
            <pc:docMk/>
            <pc:sldMk cId="845941065" sldId="335"/>
            <ac:spMk id="114" creationId="{E978ACFE-7FED-A72D-0D42-852A69AA7145}"/>
          </ac:spMkLst>
        </pc:spChg>
        <pc:spChg chg="mod">
          <ac:chgData name="兴亮 王" userId="1333aa7588f1de53" providerId="LiveId" clId="{A7DAB374-1267-A348-8A4F-5402BEADA06E}" dt="2022-10-19T08:32:46.781" v="237"/>
          <ac:spMkLst>
            <pc:docMk/>
            <pc:sldMk cId="845941065" sldId="335"/>
            <ac:spMk id="115" creationId="{7659DE68-D49F-98D6-C6ED-EA15CB4A734A}"/>
          </ac:spMkLst>
        </pc:spChg>
        <pc:spChg chg="mod">
          <ac:chgData name="兴亮 王" userId="1333aa7588f1de53" providerId="LiveId" clId="{A7DAB374-1267-A348-8A4F-5402BEADA06E}" dt="2022-10-19T08:32:46.781" v="237"/>
          <ac:spMkLst>
            <pc:docMk/>
            <pc:sldMk cId="845941065" sldId="335"/>
            <ac:spMk id="116" creationId="{74F4FE4E-50C5-EF74-BF68-7851F49D7869}"/>
          </ac:spMkLst>
        </pc:spChg>
        <pc:spChg chg="mod">
          <ac:chgData name="兴亮 王" userId="1333aa7588f1de53" providerId="LiveId" clId="{A7DAB374-1267-A348-8A4F-5402BEADA06E}" dt="2022-10-19T08:32:46.781" v="237"/>
          <ac:spMkLst>
            <pc:docMk/>
            <pc:sldMk cId="845941065" sldId="335"/>
            <ac:spMk id="117" creationId="{E4416FF3-7126-5C01-34FA-D2EAC9382364}"/>
          </ac:spMkLst>
        </pc:spChg>
        <pc:spChg chg="mod">
          <ac:chgData name="兴亮 王" userId="1333aa7588f1de53" providerId="LiveId" clId="{A7DAB374-1267-A348-8A4F-5402BEADA06E}" dt="2022-10-19T08:32:46.781" v="237"/>
          <ac:spMkLst>
            <pc:docMk/>
            <pc:sldMk cId="845941065" sldId="335"/>
            <ac:spMk id="118" creationId="{A5CC7DB5-E46A-220D-C839-B3E2B07ED7BE}"/>
          </ac:spMkLst>
        </pc:spChg>
        <pc:spChg chg="mod">
          <ac:chgData name="兴亮 王" userId="1333aa7588f1de53" providerId="LiveId" clId="{A7DAB374-1267-A348-8A4F-5402BEADA06E}" dt="2022-10-19T08:32:46.781" v="237"/>
          <ac:spMkLst>
            <pc:docMk/>
            <pc:sldMk cId="845941065" sldId="335"/>
            <ac:spMk id="119" creationId="{8CC40841-8375-B464-F017-3BB5AB4A2600}"/>
          </ac:spMkLst>
        </pc:spChg>
        <pc:spChg chg="mod">
          <ac:chgData name="兴亮 王" userId="1333aa7588f1de53" providerId="LiveId" clId="{A7DAB374-1267-A348-8A4F-5402BEADA06E}" dt="2022-10-19T08:32:46.781" v="237"/>
          <ac:spMkLst>
            <pc:docMk/>
            <pc:sldMk cId="845941065" sldId="335"/>
            <ac:spMk id="120" creationId="{2C8ED7F9-0FCD-FC80-2D86-7B414F23C8D1}"/>
          </ac:spMkLst>
        </pc:spChg>
        <pc:spChg chg="mod">
          <ac:chgData name="兴亮 王" userId="1333aa7588f1de53" providerId="LiveId" clId="{A7DAB374-1267-A348-8A4F-5402BEADA06E}" dt="2022-10-19T08:32:46.781" v="237"/>
          <ac:spMkLst>
            <pc:docMk/>
            <pc:sldMk cId="845941065" sldId="335"/>
            <ac:spMk id="121" creationId="{9D8C3D0B-BA9C-9EC4-3FB9-2AA34D83F24C}"/>
          </ac:spMkLst>
        </pc:spChg>
        <pc:spChg chg="mod">
          <ac:chgData name="兴亮 王" userId="1333aa7588f1de53" providerId="LiveId" clId="{A7DAB374-1267-A348-8A4F-5402BEADA06E}" dt="2022-10-19T08:32:46.781" v="237"/>
          <ac:spMkLst>
            <pc:docMk/>
            <pc:sldMk cId="845941065" sldId="335"/>
            <ac:spMk id="122" creationId="{EC51F147-42E9-7708-7098-EC72CCA5C8AC}"/>
          </ac:spMkLst>
        </pc:spChg>
        <pc:spChg chg="mod">
          <ac:chgData name="兴亮 王" userId="1333aa7588f1de53" providerId="LiveId" clId="{A7DAB374-1267-A348-8A4F-5402BEADA06E}" dt="2022-10-19T08:32:46.781" v="237"/>
          <ac:spMkLst>
            <pc:docMk/>
            <pc:sldMk cId="845941065" sldId="335"/>
            <ac:spMk id="123" creationId="{F3359C9D-CC82-A48D-CE6A-BE3D011596C7}"/>
          </ac:spMkLst>
        </pc:spChg>
        <pc:spChg chg="mod">
          <ac:chgData name="兴亮 王" userId="1333aa7588f1de53" providerId="LiveId" clId="{A7DAB374-1267-A348-8A4F-5402BEADA06E}" dt="2022-10-19T08:32:46.781" v="237"/>
          <ac:spMkLst>
            <pc:docMk/>
            <pc:sldMk cId="845941065" sldId="335"/>
            <ac:spMk id="124" creationId="{A99C48C4-7E95-BB90-38DA-8D93805F9830}"/>
          </ac:spMkLst>
        </pc:spChg>
        <pc:spChg chg="mod">
          <ac:chgData name="兴亮 王" userId="1333aa7588f1de53" providerId="LiveId" clId="{A7DAB374-1267-A348-8A4F-5402BEADA06E}" dt="2022-10-19T08:32:46.781" v="237"/>
          <ac:spMkLst>
            <pc:docMk/>
            <pc:sldMk cId="845941065" sldId="335"/>
            <ac:spMk id="125" creationId="{9BA8C19E-6DB4-BF18-892D-FB2A906A2AE3}"/>
          </ac:spMkLst>
        </pc:spChg>
        <pc:spChg chg="mod">
          <ac:chgData name="兴亮 王" userId="1333aa7588f1de53" providerId="LiveId" clId="{A7DAB374-1267-A348-8A4F-5402BEADA06E}" dt="2022-10-19T08:32:46.781" v="237"/>
          <ac:spMkLst>
            <pc:docMk/>
            <pc:sldMk cId="845941065" sldId="335"/>
            <ac:spMk id="126" creationId="{70A64D3A-3AED-5484-582A-220DC255C751}"/>
          </ac:spMkLst>
        </pc:spChg>
        <pc:spChg chg="mod">
          <ac:chgData name="兴亮 王" userId="1333aa7588f1de53" providerId="LiveId" clId="{A7DAB374-1267-A348-8A4F-5402BEADA06E}" dt="2022-10-19T08:32:46.781" v="237"/>
          <ac:spMkLst>
            <pc:docMk/>
            <pc:sldMk cId="845941065" sldId="335"/>
            <ac:spMk id="127" creationId="{A067DBC7-9964-84D5-3589-71E0DC0B3EBD}"/>
          </ac:spMkLst>
        </pc:spChg>
        <pc:spChg chg="mod">
          <ac:chgData name="兴亮 王" userId="1333aa7588f1de53" providerId="LiveId" clId="{A7DAB374-1267-A348-8A4F-5402BEADA06E}" dt="2022-10-19T08:32:46.781" v="237"/>
          <ac:spMkLst>
            <pc:docMk/>
            <pc:sldMk cId="845941065" sldId="335"/>
            <ac:spMk id="128" creationId="{A2A3527D-C41F-713A-BB10-DB4A677BAFFC}"/>
          </ac:spMkLst>
        </pc:spChg>
        <pc:spChg chg="mod">
          <ac:chgData name="兴亮 王" userId="1333aa7588f1de53" providerId="LiveId" clId="{A7DAB374-1267-A348-8A4F-5402BEADA06E}" dt="2022-10-19T08:32:46.781" v="237"/>
          <ac:spMkLst>
            <pc:docMk/>
            <pc:sldMk cId="845941065" sldId="335"/>
            <ac:spMk id="129" creationId="{0FC333DA-0CD1-4EA5-44CB-D506A3B2FBF3}"/>
          </ac:spMkLst>
        </pc:spChg>
        <pc:spChg chg="mod">
          <ac:chgData name="兴亮 王" userId="1333aa7588f1de53" providerId="LiveId" clId="{A7DAB374-1267-A348-8A4F-5402BEADA06E}" dt="2022-10-19T08:32:46.781" v="237"/>
          <ac:spMkLst>
            <pc:docMk/>
            <pc:sldMk cId="845941065" sldId="335"/>
            <ac:spMk id="130" creationId="{4C393BB6-0A1E-4468-C844-B941E03B7FB5}"/>
          </ac:spMkLst>
        </pc:spChg>
        <pc:spChg chg="mod">
          <ac:chgData name="兴亮 王" userId="1333aa7588f1de53" providerId="LiveId" clId="{A7DAB374-1267-A348-8A4F-5402BEADA06E}" dt="2022-10-19T08:32:46.781" v="237"/>
          <ac:spMkLst>
            <pc:docMk/>
            <pc:sldMk cId="845941065" sldId="335"/>
            <ac:spMk id="131" creationId="{2113C9AC-FA09-B7F4-B1B3-3511EE875FFF}"/>
          </ac:spMkLst>
        </pc:spChg>
        <pc:spChg chg="mod">
          <ac:chgData name="兴亮 王" userId="1333aa7588f1de53" providerId="LiveId" clId="{A7DAB374-1267-A348-8A4F-5402BEADA06E}" dt="2022-10-19T08:32:46.781" v="237"/>
          <ac:spMkLst>
            <pc:docMk/>
            <pc:sldMk cId="845941065" sldId="335"/>
            <ac:spMk id="132" creationId="{9E82CF24-5556-7DFE-DF6F-B7A42B4539AA}"/>
          </ac:spMkLst>
        </pc:spChg>
        <pc:spChg chg="mod">
          <ac:chgData name="兴亮 王" userId="1333aa7588f1de53" providerId="LiveId" clId="{A7DAB374-1267-A348-8A4F-5402BEADA06E}" dt="2022-10-19T08:32:46.781" v="237"/>
          <ac:spMkLst>
            <pc:docMk/>
            <pc:sldMk cId="845941065" sldId="335"/>
            <ac:spMk id="133" creationId="{7257BB38-F8DB-8D5F-D8ED-EDBE31A8AEDD}"/>
          </ac:spMkLst>
        </pc:spChg>
        <pc:spChg chg="mod">
          <ac:chgData name="兴亮 王" userId="1333aa7588f1de53" providerId="LiveId" clId="{A7DAB374-1267-A348-8A4F-5402BEADA06E}" dt="2022-10-19T08:32:46.781" v="237"/>
          <ac:spMkLst>
            <pc:docMk/>
            <pc:sldMk cId="845941065" sldId="335"/>
            <ac:spMk id="134" creationId="{BE78050C-0659-8C89-14D8-B6AACE7242AF}"/>
          </ac:spMkLst>
        </pc:spChg>
        <pc:spChg chg="mod">
          <ac:chgData name="兴亮 王" userId="1333aa7588f1de53" providerId="LiveId" clId="{A7DAB374-1267-A348-8A4F-5402BEADA06E}" dt="2022-10-19T08:32:46.781" v="237"/>
          <ac:spMkLst>
            <pc:docMk/>
            <pc:sldMk cId="845941065" sldId="335"/>
            <ac:spMk id="135" creationId="{7529D237-FC89-7CF7-5BE6-BD3DA2737376}"/>
          </ac:spMkLst>
        </pc:spChg>
        <pc:spChg chg="mod">
          <ac:chgData name="兴亮 王" userId="1333aa7588f1de53" providerId="LiveId" clId="{A7DAB374-1267-A348-8A4F-5402BEADA06E}" dt="2022-10-19T08:32:46.781" v="237"/>
          <ac:spMkLst>
            <pc:docMk/>
            <pc:sldMk cId="845941065" sldId="335"/>
            <ac:spMk id="136" creationId="{EF232075-12B5-D10E-2FFC-9DB9144B393F}"/>
          </ac:spMkLst>
        </pc:spChg>
        <pc:spChg chg="mod">
          <ac:chgData name="兴亮 王" userId="1333aa7588f1de53" providerId="LiveId" clId="{A7DAB374-1267-A348-8A4F-5402BEADA06E}" dt="2022-10-19T08:32:46.781" v="237"/>
          <ac:spMkLst>
            <pc:docMk/>
            <pc:sldMk cId="845941065" sldId="335"/>
            <ac:spMk id="137" creationId="{072DCA8D-B5E9-602A-6854-876D4A4A063A}"/>
          </ac:spMkLst>
        </pc:spChg>
        <pc:spChg chg="mod">
          <ac:chgData name="兴亮 王" userId="1333aa7588f1de53" providerId="LiveId" clId="{A7DAB374-1267-A348-8A4F-5402BEADA06E}" dt="2022-10-19T08:32:46.781" v="237"/>
          <ac:spMkLst>
            <pc:docMk/>
            <pc:sldMk cId="845941065" sldId="335"/>
            <ac:spMk id="138" creationId="{DC9DCE7E-DD8C-B37B-AC63-6B96E2F10378}"/>
          </ac:spMkLst>
        </pc:spChg>
        <pc:spChg chg="mod">
          <ac:chgData name="兴亮 王" userId="1333aa7588f1de53" providerId="LiveId" clId="{A7DAB374-1267-A348-8A4F-5402BEADA06E}" dt="2022-10-19T08:32:46.781" v="237"/>
          <ac:spMkLst>
            <pc:docMk/>
            <pc:sldMk cId="845941065" sldId="335"/>
            <ac:spMk id="139" creationId="{051A8159-FDEB-DF93-9E9B-0CC704874AFF}"/>
          </ac:spMkLst>
        </pc:spChg>
        <pc:spChg chg="add del mod">
          <ac:chgData name="兴亮 王" userId="1333aa7588f1de53" providerId="LiveId" clId="{A7DAB374-1267-A348-8A4F-5402BEADA06E}" dt="2022-10-19T08:35:08" v="307" actId="478"/>
          <ac:spMkLst>
            <pc:docMk/>
            <pc:sldMk cId="845941065" sldId="335"/>
            <ac:spMk id="141" creationId="{9A088BB4-413C-ECEE-85D6-DD2CCE0D07D2}"/>
          </ac:spMkLst>
        </pc:spChg>
        <pc:grpChg chg="add del mod">
          <ac:chgData name="兴亮 王" userId="1333aa7588f1de53" providerId="LiveId" clId="{A7DAB374-1267-A348-8A4F-5402BEADA06E}" dt="2022-10-19T08:28:04.876" v="163" actId="478"/>
          <ac:grpSpMkLst>
            <pc:docMk/>
            <pc:sldMk cId="845941065" sldId="335"/>
            <ac:grpSpMk id="8" creationId="{28037B56-7790-485C-B7A2-F09BED4171C2}"/>
          </ac:grpSpMkLst>
        </pc:grpChg>
        <pc:grpChg chg="del">
          <ac:chgData name="兴亮 王" userId="1333aa7588f1de53" providerId="LiveId" clId="{A7DAB374-1267-A348-8A4F-5402BEADA06E}" dt="2022-10-19T08:14:03.160" v="101" actId="478"/>
          <ac:grpSpMkLst>
            <pc:docMk/>
            <pc:sldMk cId="845941065" sldId="335"/>
            <ac:grpSpMk id="14" creationId="{0A7F67A3-EFFA-434B-BA80-6E42A4E0481B}"/>
          </ac:grpSpMkLst>
        </pc:grpChg>
        <pc:grpChg chg="add mod">
          <ac:chgData name="兴亮 王" userId="1333aa7588f1de53" providerId="LiveId" clId="{A7DAB374-1267-A348-8A4F-5402BEADA06E}" dt="2022-10-24T01:41:52.034" v="1678" actId="1076"/>
          <ac:grpSpMkLst>
            <pc:docMk/>
            <pc:sldMk cId="845941065" sldId="335"/>
            <ac:grpSpMk id="72" creationId="{2208EE76-33CB-3617-F5C1-FC112EA298C5}"/>
          </ac:grpSpMkLst>
        </pc:grpChg>
        <pc:picChg chg="add del mod">
          <ac:chgData name="兴亮 王" userId="1333aa7588f1de53" providerId="LiveId" clId="{A7DAB374-1267-A348-8A4F-5402BEADA06E}" dt="2022-10-19T08:28:15.730" v="168" actId="478"/>
          <ac:picMkLst>
            <pc:docMk/>
            <pc:sldMk cId="845941065" sldId="335"/>
            <ac:picMk id="2" creationId="{4C97C8DC-1448-D3BA-A584-A3F74D93DC5F}"/>
          </ac:picMkLst>
        </pc:picChg>
        <pc:picChg chg="del topLvl">
          <ac:chgData name="兴亮 王" userId="1333aa7588f1de53" providerId="LiveId" clId="{A7DAB374-1267-A348-8A4F-5402BEADA06E}" dt="2022-10-19T08:28:04.876" v="163" actId="478"/>
          <ac:picMkLst>
            <pc:docMk/>
            <pc:sldMk cId="845941065" sldId="335"/>
            <ac:picMk id="6" creationId="{2540B6BE-A7FC-46A3-B365-A73271F7F95A}"/>
          </ac:picMkLst>
        </pc:picChg>
        <pc:picChg chg="add del mod">
          <ac:chgData name="兴亮 王" userId="1333aa7588f1de53" providerId="LiveId" clId="{A7DAB374-1267-A348-8A4F-5402BEADA06E}" dt="2022-10-19T08:31:58.719" v="226" actId="478"/>
          <ac:picMkLst>
            <pc:docMk/>
            <pc:sldMk cId="845941065" sldId="335"/>
            <ac:picMk id="10" creationId="{B24F1DCD-ABC1-FC68-D0B6-4AAA2F4D7849}"/>
          </ac:picMkLst>
        </pc:picChg>
        <pc:picChg chg="add del mod">
          <ac:chgData name="兴亮 王" userId="1333aa7588f1de53" providerId="LiveId" clId="{A7DAB374-1267-A348-8A4F-5402BEADA06E}" dt="2022-10-19T08:33:16.723" v="256" actId="478"/>
          <ac:picMkLst>
            <pc:docMk/>
            <pc:sldMk cId="845941065" sldId="335"/>
            <ac:picMk id="71" creationId="{2A6251D5-651F-C4A8-DDEF-DA374F7204DC}"/>
          </ac:picMkLst>
        </pc:picChg>
      </pc:sldChg>
      <pc:sldChg chg="addSp modSp del mod ord">
        <pc:chgData name="兴亮 王" userId="1333aa7588f1de53" providerId="LiveId" clId="{A7DAB374-1267-A348-8A4F-5402BEADA06E}" dt="2022-10-19T08:36:56.106" v="327" actId="2696"/>
        <pc:sldMkLst>
          <pc:docMk/>
          <pc:sldMk cId="968302500" sldId="514"/>
        </pc:sldMkLst>
        <pc:spChg chg="add mod">
          <ac:chgData name="兴亮 王" userId="1333aa7588f1de53" providerId="LiveId" clId="{A7DAB374-1267-A348-8A4F-5402BEADA06E}" dt="2022-10-19T08:36:16.017" v="319" actId="1076"/>
          <ac:spMkLst>
            <pc:docMk/>
            <pc:sldMk cId="968302500" sldId="514"/>
            <ac:spMk id="3" creationId="{ACBE30CB-CB62-76E4-C162-9D0F88679797}"/>
          </ac:spMkLst>
        </pc:spChg>
        <pc:picChg chg="add mod">
          <ac:chgData name="兴亮 王" userId="1333aa7588f1de53" providerId="LiveId" clId="{A7DAB374-1267-A348-8A4F-5402BEADA06E}" dt="2022-10-19T08:36:35.568" v="322" actId="1076"/>
          <ac:picMkLst>
            <pc:docMk/>
            <pc:sldMk cId="968302500" sldId="514"/>
            <ac:picMk id="14" creationId="{6E58942C-A2AA-DD6B-E639-EB50331C3A8F}"/>
          </ac:picMkLst>
        </pc:picChg>
        <pc:picChg chg="add mod">
          <ac:chgData name="兴亮 王" userId="1333aa7588f1de53" providerId="LiveId" clId="{A7DAB374-1267-A348-8A4F-5402BEADA06E}" dt="2022-10-19T08:36:47.235" v="325"/>
          <ac:picMkLst>
            <pc:docMk/>
            <pc:sldMk cId="968302500" sldId="514"/>
            <ac:picMk id="15" creationId="{7397B797-408E-4ED0-BE39-413E49E1A3AC}"/>
          </ac:picMkLst>
        </pc:picChg>
      </pc:sldChg>
      <pc:sldChg chg="addSp delSp modSp mod">
        <pc:chgData name="兴亮 王" userId="1333aa7588f1de53" providerId="LiveId" clId="{A7DAB374-1267-A348-8A4F-5402BEADA06E}" dt="2022-10-19T09:06:16.088" v="1009"/>
        <pc:sldMkLst>
          <pc:docMk/>
          <pc:sldMk cId="4125318409" sldId="532"/>
        </pc:sldMkLst>
        <pc:spChg chg="add del mod">
          <ac:chgData name="兴亮 王" userId="1333aa7588f1de53" providerId="LiveId" clId="{A7DAB374-1267-A348-8A4F-5402BEADA06E}" dt="2022-10-19T08:50:59.211" v="535"/>
          <ac:spMkLst>
            <pc:docMk/>
            <pc:sldMk cId="4125318409" sldId="532"/>
            <ac:spMk id="3" creationId="{6134FF1B-804B-85DC-B3F0-7DF8AA9DC846}"/>
          </ac:spMkLst>
        </pc:spChg>
        <pc:spChg chg="add del mod">
          <ac:chgData name="兴亮 王" userId="1333aa7588f1de53" providerId="LiveId" clId="{A7DAB374-1267-A348-8A4F-5402BEADA06E}" dt="2022-10-19T08:50:59.211" v="535"/>
          <ac:spMkLst>
            <pc:docMk/>
            <pc:sldMk cId="4125318409" sldId="532"/>
            <ac:spMk id="12" creationId="{36AC69E3-87AB-8C0C-3DCB-78B156585EC4}"/>
          </ac:spMkLst>
        </pc:spChg>
        <pc:spChg chg="add del mod">
          <ac:chgData name="兴亮 王" userId="1333aa7588f1de53" providerId="LiveId" clId="{A7DAB374-1267-A348-8A4F-5402BEADA06E}" dt="2022-10-19T08:55:13.249" v="979"/>
          <ac:spMkLst>
            <pc:docMk/>
            <pc:sldMk cId="4125318409" sldId="532"/>
            <ac:spMk id="14" creationId="{1D414887-DE23-F5C2-041D-CC8AAA5AE60E}"/>
          </ac:spMkLst>
        </pc:spChg>
        <pc:spChg chg="add del mod">
          <ac:chgData name="兴亮 王" userId="1333aa7588f1de53" providerId="LiveId" clId="{A7DAB374-1267-A348-8A4F-5402BEADA06E}" dt="2022-10-19T09:03:58.118" v="988"/>
          <ac:spMkLst>
            <pc:docMk/>
            <pc:sldMk cId="4125318409" sldId="532"/>
            <ac:spMk id="53" creationId="{3E658BB7-32E7-6110-667D-49B6B0824F82}"/>
          </ac:spMkLst>
        </pc:spChg>
        <pc:spChg chg="add del mod">
          <ac:chgData name="兴亮 王" userId="1333aa7588f1de53" providerId="LiveId" clId="{A7DAB374-1267-A348-8A4F-5402BEADA06E}" dt="2022-10-19T09:06:16.088" v="1009"/>
          <ac:spMkLst>
            <pc:docMk/>
            <pc:sldMk cId="4125318409" sldId="532"/>
            <ac:spMk id="55" creationId="{C26BF44E-62DA-C726-4A46-C9EA92C1C4FC}"/>
          </ac:spMkLst>
        </pc:spChg>
      </pc:sldChg>
      <pc:sldChg chg="addSp delSp modSp">
        <pc:chgData name="兴亮 王" userId="1333aa7588f1de53" providerId="LiveId" clId="{A7DAB374-1267-A348-8A4F-5402BEADA06E}" dt="2022-10-19T09:06:16.088" v="1009"/>
        <pc:sldMkLst>
          <pc:docMk/>
          <pc:sldMk cId="359968017" sldId="533"/>
        </pc:sldMkLst>
        <pc:spChg chg="add del mod">
          <ac:chgData name="兴亮 王" userId="1333aa7588f1de53" providerId="LiveId" clId="{A7DAB374-1267-A348-8A4F-5402BEADA06E}" dt="2022-10-19T08:50:59.211" v="535"/>
          <ac:spMkLst>
            <pc:docMk/>
            <pc:sldMk cId="359968017" sldId="533"/>
            <ac:spMk id="2" creationId="{D7877505-7DA3-A4F2-383B-7427876ED0D6}"/>
          </ac:spMkLst>
        </pc:spChg>
        <pc:spChg chg="add del mod">
          <ac:chgData name="兴亮 王" userId="1333aa7588f1de53" providerId="LiveId" clId="{A7DAB374-1267-A348-8A4F-5402BEADA06E}" dt="2022-10-19T08:50:59.211" v="535"/>
          <ac:spMkLst>
            <pc:docMk/>
            <pc:sldMk cId="359968017" sldId="533"/>
            <ac:spMk id="4" creationId="{AB37FB7B-FD7D-CF8E-13F9-DBE6FC133084}"/>
          </ac:spMkLst>
        </pc:spChg>
        <pc:spChg chg="add del mod">
          <ac:chgData name="兴亮 王" userId="1333aa7588f1de53" providerId="LiveId" clId="{A7DAB374-1267-A348-8A4F-5402BEADA06E}" dt="2022-10-19T08:55:13.249" v="979"/>
          <ac:spMkLst>
            <pc:docMk/>
            <pc:sldMk cId="359968017" sldId="533"/>
            <ac:spMk id="5" creationId="{3FA3D35D-A5E5-18AC-DC51-03657159B962}"/>
          </ac:spMkLst>
        </pc:spChg>
        <pc:spChg chg="add del mod">
          <ac:chgData name="兴亮 王" userId="1333aa7588f1de53" providerId="LiveId" clId="{A7DAB374-1267-A348-8A4F-5402BEADA06E}" dt="2022-10-19T09:03:58.118" v="988"/>
          <ac:spMkLst>
            <pc:docMk/>
            <pc:sldMk cId="359968017" sldId="533"/>
            <ac:spMk id="6" creationId="{E253C8C9-3909-7554-A424-76D59EE0C8F6}"/>
          </ac:spMkLst>
        </pc:spChg>
        <pc:spChg chg="add del mod">
          <ac:chgData name="兴亮 王" userId="1333aa7588f1de53" providerId="LiveId" clId="{A7DAB374-1267-A348-8A4F-5402BEADA06E}" dt="2022-10-19T09:06:16.088" v="1009"/>
          <ac:spMkLst>
            <pc:docMk/>
            <pc:sldMk cId="359968017" sldId="533"/>
            <ac:spMk id="7" creationId="{1274D80D-689B-32BB-FC21-E1D5A0FFC296}"/>
          </ac:spMkLst>
        </pc:spChg>
      </pc:sldChg>
      <pc:sldChg chg="addSp delSp modSp">
        <pc:chgData name="兴亮 王" userId="1333aa7588f1de53" providerId="LiveId" clId="{A7DAB374-1267-A348-8A4F-5402BEADA06E}" dt="2022-10-19T09:06:16.088" v="1009"/>
        <pc:sldMkLst>
          <pc:docMk/>
          <pc:sldMk cId="2321639740" sldId="541"/>
        </pc:sldMkLst>
        <pc:spChg chg="add del mod">
          <ac:chgData name="兴亮 王" userId="1333aa7588f1de53" providerId="LiveId" clId="{A7DAB374-1267-A348-8A4F-5402BEADA06E}" dt="2022-10-19T08:50:59.211" v="535"/>
          <ac:spMkLst>
            <pc:docMk/>
            <pc:sldMk cId="2321639740" sldId="541"/>
            <ac:spMk id="3" creationId="{E2D6CE52-5885-3854-F915-1CC34658BC30}"/>
          </ac:spMkLst>
        </pc:spChg>
        <pc:spChg chg="add del mod">
          <ac:chgData name="兴亮 王" userId="1333aa7588f1de53" providerId="LiveId" clId="{A7DAB374-1267-A348-8A4F-5402BEADA06E}" dt="2022-10-19T08:50:59.211" v="535"/>
          <ac:spMkLst>
            <pc:docMk/>
            <pc:sldMk cId="2321639740" sldId="541"/>
            <ac:spMk id="14" creationId="{E9109358-8BC9-86C7-6862-7D7B0473D7F7}"/>
          </ac:spMkLst>
        </pc:spChg>
        <pc:spChg chg="add del mod">
          <ac:chgData name="兴亮 王" userId="1333aa7588f1de53" providerId="LiveId" clId="{A7DAB374-1267-A348-8A4F-5402BEADA06E}" dt="2022-10-19T08:55:13.249" v="979"/>
          <ac:spMkLst>
            <pc:docMk/>
            <pc:sldMk cId="2321639740" sldId="541"/>
            <ac:spMk id="15" creationId="{76D12082-DDB4-292A-8DFE-53780F0B6EDF}"/>
          </ac:spMkLst>
        </pc:spChg>
        <pc:spChg chg="add del mod">
          <ac:chgData name="兴亮 王" userId="1333aa7588f1de53" providerId="LiveId" clId="{A7DAB374-1267-A348-8A4F-5402BEADA06E}" dt="2022-10-19T09:03:58.118" v="988"/>
          <ac:spMkLst>
            <pc:docMk/>
            <pc:sldMk cId="2321639740" sldId="541"/>
            <ac:spMk id="17" creationId="{E49BA2FA-E9D5-031E-AED0-740F44E458E4}"/>
          </ac:spMkLst>
        </pc:spChg>
        <pc:spChg chg="add del mod">
          <ac:chgData name="兴亮 王" userId="1333aa7588f1de53" providerId="LiveId" clId="{A7DAB374-1267-A348-8A4F-5402BEADA06E}" dt="2022-10-19T09:06:16.088" v="1009"/>
          <ac:spMkLst>
            <pc:docMk/>
            <pc:sldMk cId="2321639740" sldId="541"/>
            <ac:spMk id="18" creationId="{E9E341F7-E0D3-87F1-9D25-3963E8FBCCAF}"/>
          </ac:spMkLst>
        </pc:spChg>
      </pc:sldChg>
      <pc:sldChg chg="addSp delSp modSp">
        <pc:chgData name="兴亮 王" userId="1333aa7588f1de53" providerId="LiveId" clId="{A7DAB374-1267-A348-8A4F-5402BEADA06E}" dt="2022-10-19T09:06:16.088" v="1009"/>
        <pc:sldMkLst>
          <pc:docMk/>
          <pc:sldMk cId="3309686870" sldId="543"/>
        </pc:sldMkLst>
        <pc:spChg chg="add del mod">
          <ac:chgData name="兴亮 王" userId="1333aa7588f1de53" providerId="LiveId" clId="{A7DAB374-1267-A348-8A4F-5402BEADA06E}" dt="2022-10-19T08:50:59.211" v="535"/>
          <ac:spMkLst>
            <pc:docMk/>
            <pc:sldMk cId="3309686870" sldId="543"/>
            <ac:spMk id="3" creationId="{6F5A3700-A362-AEF0-EA23-54BF45FE93C0}"/>
          </ac:spMkLst>
        </pc:spChg>
        <pc:spChg chg="add del mod">
          <ac:chgData name="兴亮 王" userId="1333aa7588f1de53" providerId="LiveId" clId="{A7DAB374-1267-A348-8A4F-5402BEADA06E}" dt="2022-10-19T08:50:59.211" v="535"/>
          <ac:spMkLst>
            <pc:docMk/>
            <pc:sldMk cId="3309686870" sldId="543"/>
            <ac:spMk id="8" creationId="{BF2E167C-5F01-99C5-F6FD-ADF401613DC1}"/>
          </ac:spMkLst>
        </pc:spChg>
        <pc:spChg chg="add del mod">
          <ac:chgData name="兴亮 王" userId="1333aa7588f1de53" providerId="LiveId" clId="{A7DAB374-1267-A348-8A4F-5402BEADA06E}" dt="2022-10-19T08:55:13.249" v="979"/>
          <ac:spMkLst>
            <pc:docMk/>
            <pc:sldMk cId="3309686870" sldId="543"/>
            <ac:spMk id="9" creationId="{C26C21EA-7538-8CD5-0C5D-E6A138DB1866}"/>
          </ac:spMkLst>
        </pc:spChg>
        <pc:spChg chg="add del mod">
          <ac:chgData name="兴亮 王" userId="1333aa7588f1de53" providerId="LiveId" clId="{A7DAB374-1267-A348-8A4F-5402BEADA06E}" dt="2022-10-19T09:03:58.118" v="988"/>
          <ac:spMkLst>
            <pc:docMk/>
            <pc:sldMk cId="3309686870" sldId="543"/>
            <ac:spMk id="10" creationId="{6832F7D6-6D6E-8DE7-024D-B7A2B28F362C}"/>
          </ac:spMkLst>
        </pc:spChg>
        <pc:spChg chg="add del mod">
          <ac:chgData name="兴亮 王" userId="1333aa7588f1de53" providerId="LiveId" clId="{A7DAB374-1267-A348-8A4F-5402BEADA06E}" dt="2022-10-19T09:06:16.088" v="1009"/>
          <ac:spMkLst>
            <pc:docMk/>
            <pc:sldMk cId="3309686870" sldId="543"/>
            <ac:spMk id="11" creationId="{571CEE31-376F-7457-FE3F-DDC630FA01B7}"/>
          </ac:spMkLst>
        </pc:spChg>
      </pc:sldChg>
      <pc:sldChg chg="addSp delSp modSp">
        <pc:chgData name="兴亮 王" userId="1333aa7588f1de53" providerId="LiveId" clId="{A7DAB374-1267-A348-8A4F-5402BEADA06E}" dt="2022-10-19T09:06:16.088" v="1009"/>
        <pc:sldMkLst>
          <pc:docMk/>
          <pc:sldMk cId="4190913321" sldId="544"/>
        </pc:sldMkLst>
        <pc:spChg chg="add del mod">
          <ac:chgData name="兴亮 王" userId="1333aa7588f1de53" providerId="LiveId" clId="{A7DAB374-1267-A348-8A4F-5402BEADA06E}" dt="2022-10-19T08:50:59.211" v="535"/>
          <ac:spMkLst>
            <pc:docMk/>
            <pc:sldMk cId="4190913321" sldId="544"/>
            <ac:spMk id="3" creationId="{B610124D-5957-D00E-CC62-98900572E044}"/>
          </ac:spMkLst>
        </pc:spChg>
        <pc:spChg chg="add del mod">
          <ac:chgData name="兴亮 王" userId="1333aa7588f1de53" providerId="LiveId" clId="{A7DAB374-1267-A348-8A4F-5402BEADA06E}" dt="2022-10-19T08:50:59.211" v="535"/>
          <ac:spMkLst>
            <pc:docMk/>
            <pc:sldMk cId="4190913321" sldId="544"/>
            <ac:spMk id="15" creationId="{A9B719A0-CF7C-43EF-0300-08873CC64DE6}"/>
          </ac:spMkLst>
        </pc:spChg>
        <pc:spChg chg="add del mod">
          <ac:chgData name="兴亮 王" userId="1333aa7588f1de53" providerId="LiveId" clId="{A7DAB374-1267-A348-8A4F-5402BEADA06E}" dt="2022-10-19T08:55:13.249" v="979"/>
          <ac:spMkLst>
            <pc:docMk/>
            <pc:sldMk cId="4190913321" sldId="544"/>
            <ac:spMk id="17" creationId="{8C5EBFA8-B8CC-2A32-3BEF-969C4A984276}"/>
          </ac:spMkLst>
        </pc:spChg>
        <pc:spChg chg="add del mod">
          <ac:chgData name="兴亮 王" userId="1333aa7588f1de53" providerId="LiveId" clId="{A7DAB374-1267-A348-8A4F-5402BEADA06E}" dt="2022-10-19T09:03:58.118" v="988"/>
          <ac:spMkLst>
            <pc:docMk/>
            <pc:sldMk cId="4190913321" sldId="544"/>
            <ac:spMk id="18" creationId="{0DF73B6C-A6D2-25F6-FB99-DF69A846E3FA}"/>
          </ac:spMkLst>
        </pc:spChg>
        <pc:spChg chg="add del mod">
          <ac:chgData name="兴亮 王" userId="1333aa7588f1de53" providerId="LiveId" clId="{A7DAB374-1267-A348-8A4F-5402BEADA06E}" dt="2022-10-19T09:06:16.088" v="1009"/>
          <ac:spMkLst>
            <pc:docMk/>
            <pc:sldMk cId="4190913321" sldId="544"/>
            <ac:spMk id="19" creationId="{C6AFB373-F954-8407-210B-ACE370F6E076}"/>
          </ac:spMkLst>
        </pc:spChg>
      </pc:sldChg>
      <pc:sldChg chg="addSp delSp modSp">
        <pc:chgData name="兴亮 王" userId="1333aa7588f1de53" providerId="LiveId" clId="{A7DAB374-1267-A348-8A4F-5402BEADA06E}" dt="2022-10-19T09:06:16.088" v="1009"/>
        <pc:sldMkLst>
          <pc:docMk/>
          <pc:sldMk cId="2469298156" sldId="545"/>
        </pc:sldMkLst>
        <pc:spChg chg="add del mod">
          <ac:chgData name="兴亮 王" userId="1333aa7588f1de53" providerId="LiveId" clId="{A7DAB374-1267-A348-8A4F-5402BEADA06E}" dt="2022-10-19T08:50:59.211" v="535"/>
          <ac:spMkLst>
            <pc:docMk/>
            <pc:sldMk cId="2469298156" sldId="545"/>
            <ac:spMk id="3" creationId="{3F086C4A-4633-40AE-EE39-D43227C351AF}"/>
          </ac:spMkLst>
        </pc:spChg>
        <pc:spChg chg="add del mod">
          <ac:chgData name="兴亮 王" userId="1333aa7588f1de53" providerId="LiveId" clId="{A7DAB374-1267-A348-8A4F-5402BEADA06E}" dt="2022-10-19T08:50:59.211" v="535"/>
          <ac:spMkLst>
            <pc:docMk/>
            <pc:sldMk cId="2469298156" sldId="545"/>
            <ac:spMk id="12" creationId="{6E12AFE6-6808-B506-7F47-2BA13D6F6314}"/>
          </ac:spMkLst>
        </pc:spChg>
        <pc:spChg chg="add del mod">
          <ac:chgData name="兴亮 王" userId="1333aa7588f1de53" providerId="LiveId" clId="{A7DAB374-1267-A348-8A4F-5402BEADA06E}" dt="2022-10-19T08:55:13.249" v="979"/>
          <ac:spMkLst>
            <pc:docMk/>
            <pc:sldMk cId="2469298156" sldId="545"/>
            <ac:spMk id="14" creationId="{519B1769-73D1-755F-CD32-C59FE3DAFA61}"/>
          </ac:spMkLst>
        </pc:spChg>
        <pc:spChg chg="add del mod">
          <ac:chgData name="兴亮 王" userId="1333aa7588f1de53" providerId="LiveId" clId="{A7DAB374-1267-A348-8A4F-5402BEADA06E}" dt="2022-10-19T09:03:58.118" v="988"/>
          <ac:spMkLst>
            <pc:docMk/>
            <pc:sldMk cId="2469298156" sldId="545"/>
            <ac:spMk id="17" creationId="{4901E152-3114-F40E-A8E7-4B13264CCCBD}"/>
          </ac:spMkLst>
        </pc:spChg>
        <pc:spChg chg="add del mod">
          <ac:chgData name="兴亮 王" userId="1333aa7588f1de53" providerId="LiveId" clId="{A7DAB374-1267-A348-8A4F-5402BEADA06E}" dt="2022-10-19T09:06:16.088" v="1009"/>
          <ac:spMkLst>
            <pc:docMk/>
            <pc:sldMk cId="2469298156" sldId="545"/>
            <ac:spMk id="18" creationId="{371A4DC2-59C3-ADBE-A067-6F2B94FB6724}"/>
          </ac:spMkLst>
        </pc:spChg>
      </pc:sldChg>
      <pc:sldChg chg="addSp delSp modSp">
        <pc:chgData name="兴亮 王" userId="1333aa7588f1de53" providerId="LiveId" clId="{A7DAB374-1267-A348-8A4F-5402BEADA06E}" dt="2022-10-19T09:06:16.088" v="1009"/>
        <pc:sldMkLst>
          <pc:docMk/>
          <pc:sldMk cId="783240091" sldId="547"/>
        </pc:sldMkLst>
        <pc:spChg chg="add del mod">
          <ac:chgData name="兴亮 王" userId="1333aa7588f1de53" providerId="LiveId" clId="{A7DAB374-1267-A348-8A4F-5402BEADA06E}" dt="2022-10-19T08:50:59.211" v="535"/>
          <ac:spMkLst>
            <pc:docMk/>
            <pc:sldMk cId="783240091" sldId="547"/>
            <ac:spMk id="2" creationId="{2A94DD0F-5432-AB3C-2BBA-F2647CDA1D67}"/>
          </ac:spMkLst>
        </pc:spChg>
        <pc:spChg chg="add del mod">
          <ac:chgData name="兴亮 王" userId="1333aa7588f1de53" providerId="LiveId" clId="{A7DAB374-1267-A348-8A4F-5402BEADA06E}" dt="2022-10-19T08:50:59.211" v="535"/>
          <ac:spMkLst>
            <pc:docMk/>
            <pc:sldMk cId="783240091" sldId="547"/>
            <ac:spMk id="4" creationId="{192593C3-C063-237E-6A0C-12FA337A8928}"/>
          </ac:spMkLst>
        </pc:spChg>
        <pc:spChg chg="add del mod">
          <ac:chgData name="兴亮 王" userId="1333aa7588f1de53" providerId="LiveId" clId="{A7DAB374-1267-A348-8A4F-5402BEADA06E}" dt="2022-10-19T08:55:13.249" v="979"/>
          <ac:spMkLst>
            <pc:docMk/>
            <pc:sldMk cId="783240091" sldId="547"/>
            <ac:spMk id="6" creationId="{90CDF8DA-8796-C3FF-607D-9E307ADE296C}"/>
          </ac:spMkLst>
        </pc:spChg>
        <pc:spChg chg="add del mod">
          <ac:chgData name="兴亮 王" userId="1333aa7588f1de53" providerId="LiveId" clId="{A7DAB374-1267-A348-8A4F-5402BEADA06E}" dt="2022-10-19T09:03:58.118" v="988"/>
          <ac:spMkLst>
            <pc:docMk/>
            <pc:sldMk cId="783240091" sldId="547"/>
            <ac:spMk id="8" creationId="{519E03FB-FC58-7245-4D0F-3407B944FB51}"/>
          </ac:spMkLst>
        </pc:spChg>
        <pc:spChg chg="add del mod">
          <ac:chgData name="兴亮 王" userId="1333aa7588f1de53" providerId="LiveId" clId="{A7DAB374-1267-A348-8A4F-5402BEADA06E}" dt="2022-10-19T09:06:16.088" v="1009"/>
          <ac:spMkLst>
            <pc:docMk/>
            <pc:sldMk cId="783240091" sldId="547"/>
            <ac:spMk id="10" creationId="{C1C9DB48-E6DD-A23A-0110-3EF4548D020B}"/>
          </ac:spMkLst>
        </pc:spChg>
      </pc:sldChg>
      <pc:sldChg chg="addSp delSp modSp">
        <pc:chgData name="兴亮 王" userId="1333aa7588f1de53" providerId="LiveId" clId="{A7DAB374-1267-A348-8A4F-5402BEADA06E}" dt="2022-10-19T09:06:16.088" v="1009"/>
        <pc:sldMkLst>
          <pc:docMk/>
          <pc:sldMk cId="2946356427" sldId="550"/>
        </pc:sldMkLst>
        <pc:spChg chg="add del mod">
          <ac:chgData name="兴亮 王" userId="1333aa7588f1de53" providerId="LiveId" clId="{A7DAB374-1267-A348-8A4F-5402BEADA06E}" dt="2022-10-19T08:50:59.211" v="535"/>
          <ac:spMkLst>
            <pc:docMk/>
            <pc:sldMk cId="2946356427" sldId="550"/>
            <ac:spMk id="2" creationId="{48417B87-E08C-7D06-4881-083BA4AAB00B}"/>
          </ac:spMkLst>
        </pc:spChg>
        <pc:spChg chg="add del mod">
          <ac:chgData name="兴亮 王" userId="1333aa7588f1de53" providerId="LiveId" clId="{A7DAB374-1267-A348-8A4F-5402BEADA06E}" dt="2022-10-19T08:50:59.211" v="535"/>
          <ac:spMkLst>
            <pc:docMk/>
            <pc:sldMk cId="2946356427" sldId="550"/>
            <ac:spMk id="4" creationId="{ADDFF5B0-8EA7-B899-2A71-C7617FB1FFBE}"/>
          </ac:spMkLst>
        </pc:spChg>
        <pc:spChg chg="add del mod">
          <ac:chgData name="兴亮 王" userId="1333aa7588f1de53" providerId="LiveId" clId="{A7DAB374-1267-A348-8A4F-5402BEADA06E}" dt="2022-10-19T08:55:13.249" v="979"/>
          <ac:spMkLst>
            <pc:docMk/>
            <pc:sldMk cId="2946356427" sldId="550"/>
            <ac:spMk id="5" creationId="{BDE67A74-0BC2-C40E-25C2-6147F869D673}"/>
          </ac:spMkLst>
        </pc:spChg>
        <pc:spChg chg="add del mod">
          <ac:chgData name="兴亮 王" userId="1333aa7588f1de53" providerId="LiveId" clId="{A7DAB374-1267-A348-8A4F-5402BEADA06E}" dt="2022-10-19T09:03:58.118" v="988"/>
          <ac:spMkLst>
            <pc:docMk/>
            <pc:sldMk cId="2946356427" sldId="550"/>
            <ac:spMk id="6" creationId="{B904DBCF-1665-74B5-22B5-2863B4F7BE2D}"/>
          </ac:spMkLst>
        </pc:spChg>
        <pc:spChg chg="add del mod">
          <ac:chgData name="兴亮 王" userId="1333aa7588f1de53" providerId="LiveId" clId="{A7DAB374-1267-A348-8A4F-5402BEADA06E}" dt="2022-10-19T09:06:16.088" v="1009"/>
          <ac:spMkLst>
            <pc:docMk/>
            <pc:sldMk cId="2946356427" sldId="550"/>
            <ac:spMk id="7" creationId="{AC94D859-497D-6F85-3A0B-9E2523B43602}"/>
          </ac:spMkLst>
        </pc:spChg>
      </pc:sldChg>
      <pc:sldChg chg="addSp delSp modSp">
        <pc:chgData name="兴亮 王" userId="1333aa7588f1de53" providerId="LiveId" clId="{A7DAB374-1267-A348-8A4F-5402BEADA06E}" dt="2022-10-19T09:06:16.088" v="1009"/>
        <pc:sldMkLst>
          <pc:docMk/>
          <pc:sldMk cId="141923377" sldId="551"/>
        </pc:sldMkLst>
        <pc:spChg chg="add del mod">
          <ac:chgData name="兴亮 王" userId="1333aa7588f1de53" providerId="LiveId" clId="{A7DAB374-1267-A348-8A4F-5402BEADA06E}" dt="2022-10-19T08:50:59.211" v="535"/>
          <ac:spMkLst>
            <pc:docMk/>
            <pc:sldMk cId="141923377" sldId="551"/>
            <ac:spMk id="2" creationId="{F2B6A24A-AC73-0E09-D6D2-ECE5369DFD10}"/>
          </ac:spMkLst>
        </pc:spChg>
        <pc:spChg chg="add del mod">
          <ac:chgData name="兴亮 王" userId="1333aa7588f1de53" providerId="LiveId" clId="{A7DAB374-1267-A348-8A4F-5402BEADA06E}" dt="2022-10-19T08:50:59.211" v="535"/>
          <ac:spMkLst>
            <pc:docMk/>
            <pc:sldMk cId="141923377" sldId="551"/>
            <ac:spMk id="3" creationId="{EC82AA49-584C-441C-E69C-58C3652E18B8}"/>
          </ac:spMkLst>
        </pc:spChg>
        <pc:spChg chg="add del mod">
          <ac:chgData name="兴亮 王" userId="1333aa7588f1de53" providerId="LiveId" clId="{A7DAB374-1267-A348-8A4F-5402BEADA06E}" dt="2022-10-19T08:55:13.249" v="979"/>
          <ac:spMkLst>
            <pc:docMk/>
            <pc:sldMk cId="141923377" sldId="551"/>
            <ac:spMk id="4" creationId="{E3657A4F-D48A-5AED-C3BD-36A18468A936}"/>
          </ac:spMkLst>
        </pc:spChg>
        <pc:spChg chg="add del mod">
          <ac:chgData name="兴亮 王" userId="1333aa7588f1de53" providerId="LiveId" clId="{A7DAB374-1267-A348-8A4F-5402BEADA06E}" dt="2022-10-19T09:03:58.118" v="988"/>
          <ac:spMkLst>
            <pc:docMk/>
            <pc:sldMk cId="141923377" sldId="551"/>
            <ac:spMk id="5" creationId="{2DC07C83-FDCA-9D02-90A2-236930F576C6}"/>
          </ac:spMkLst>
        </pc:spChg>
        <pc:spChg chg="add del mod">
          <ac:chgData name="兴亮 王" userId="1333aa7588f1de53" providerId="LiveId" clId="{A7DAB374-1267-A348-8A4F-5402BEADA06E}" dt="2022-10-19T09:06:16.088" v="1009"/>
          <ac:spMkLst>
            <pc:docMk/>
            <pc:sldMk cId="141923377" sldId="551"/>
            <ac:spMk id="6" creationId="{A61A2E36-24F5-108A-1AD3-AE32E4CF07AC}"/>
          </ac:spMkLst>
        </pc:spChg>
      </pc:sldChg>
      <pc:sldChg chg="addSp delSp modSp">
        <pc:chgData name="兴亮 王" userId="1333aa7588f1de53" providerId="LiveId" clId="{A7DAB374-1267-A348-8A4F-5402BEADA06E}" dt="2022-10-19T09:06:16.088" v="1009"/>
        <pc:sldMkLst>
          <pc:docMk/>
          <pc:sldMk cId="1265264656" sldId="552"/>
        </pc:sldMkLst>
        <pc:spChg chg="add del mod">
          <ac:chgData name="兴亮 王" userId="1333aa7588f1de53" providerId="LiveId" clId="{A7DAB374-1267-A348-8A4F-5402BEADA06E}" dt="2022-10-19T08:50:59.211" v="535"/>
          <ac:spMkLst>
            <pc:docMk/>
            <pc:sldMk cId="1265264656" sldId="552"/>
            <ac:spMk id="2" creationId="{9771F486-7E6B-4B70-886D-1F5A4BE4A147}"/>
          </ac:spMkLst>
        </pc:spChg>
        <pc:spChg chg="add del mod">
          <ac:chgData name="兴亮 王" userId="1333aa7588f1de53" providerId="LiveId" clId="{A7DAB374-1267-A348-8A4F-5402BEADA06E}" dt="2022-10-19T08:50:59.211" v="535"/>
          <ac:spMkLst>
            <pc:docMk/>
            <pc:sldMk cId="1265264656" sldId="552"/>
            <ac:spMk id="3" creationId="{D26992B7-6DB7-3671-2441-7857984D14CD}"/>
          </ac:spMkLst>
        </pc:spChg>
        <pc:spChg chg="add del mod">
          <ac:chgData name="兴亮 王" userId="1333aa7588f1de53" providerId="LiveId" clId="{A7DAB374-1267-A348-8A4F-5402BEADA06E}" dt="2022-10-19T08:55:13.249" v="979"/>
          <ac:spMkLst>
            <pc:docMk/>
            <pc:sldMk cId="1265264656" sldId="552"/>
            <ac:spMk id="4" creationId="{BF5B8C5B-7712-CB29-72E1-FC5B2FB698FA}"/>
          </ac:spMkLst>
        </pc:spChg>
        <pc:spChg chg="add del mod">
          <ac:chgData name="兴亮 王" userId="1333aa7588f1de53" providerId="LiveId" clId="{A7DAB374-1267-A348-8A4F-5402BEADA06E}" dt="2022-10-19T09:03:58.118" v="988"/>
          <ac:spMkLst>
            <pc:docMk/>
            <pc:sldMk cId="1265264656" sldId="552"/>
            <ac:spMk id="5" creationId="{86797E21-7D2A-C54E-6A71-F21BC7777DA0}"/>
          </ac:spMkLst>
        </pc:spChg>
        <pc:spChg chg="add del mod">
          <ac:chgData name="兴亮 王" userId="1333aa7588f1de53" providerId="LiveId" clId="{A7DAB374-1267-A348-8A4F-5402BEADA06E}" dt="2022-10-19T09:06:16.088" v="1009"/>
          <ac:spMkLst>
            <pc:docMk/>
            <pc:sldMk cId="1265264656" sldId="552"/>
            <ac:spMk id="6" creationId="{4231D078-E8FA-FBD2-3897-78B97BEE5ACA}"/>
          </ac:spMkLst>
        </pc:spChg>
      </pc:sldChg>
      <pc:sldChg chg="addSp delSp modSp">
        <pc:chgData name="兴亮 王" userId="1333aa7588f1de53" providerId="LiveId" clId="{A7DAB374-1267-A348-8A4F-5402BEADA06E}" dt="2022-10-19T09:06:16.088" v="1009"/>
        <pc:sldMkLst>
          <pc:docMk/>
          <pc:sldMk cId="4082560418" sldId="553"/>
        </pc:sldMkLst>
        <pc:spChg chg="add del mod">
          <ac:chgData name="兴亮 王" userId="1333aa7588f1de53" providerId="LiveId" clId="{A7DAB374-1267-A348-8A4F-5402BEADA06E}" dt="2022-10-19T08:50:59.211" v="535"/>
          <ac:spMkLst>
            <pc:docMk/>
            <pc:sldMk cId="4082560418" sldId="553"/>
            <ac:spMk id="2" creationId="{431FCF16-E4A6-EEC3-202C-26F3DE19B627}"/>
          </ac:spMkLst>
        </pc:spChg>
        <pc:spChg chg="add del mod">
          <ac:chgData name="兴亮 王" userId="1333aa7588f1de53" providerId="LiveId" clId="{A7DAB374-1267-A348-8A4F-5402BEADA06E}" dt="2022-10-19T08:50:59.211" v="535"/>
          <ac:spMkLst>
            <pc:docMk/>
            <pc:sldMk cId="4082560418" sldId="553"/>
            <ac:spMk id="4" creationId="{BD9597F0-B618-D997-889B-5BF55B48C754}"/>
          </ac:spMkLst>
        </pc:spChg>
        <pc:spChg chg="add del mod">
          <ac:chgData name="兴亮 王" userId="1333aa7588f1de53" providerId="LiveId" clId="{A7DAB374-1267-A348-8A4F-5402BEADA06E}" dt="2022-10-19T08:55:13.249" v="979"/>
          <ac:spMkLst>
            <pc:docMk/>
            <pc:sldMk cId="4082560418" sldId="553"/>
            <ac:spMk id="6" creationId="{88AE3C21-A3E4-0465-9DEA-AE2322555CCD}"/>
          </ac:spMkLst>
        </pc:spChg>
        <pc:spChg chg="add del mod">
          <ac:chgData name="兴亮 王" userId="1333aa7588f1de53" providerId="LiveId" clId="{A7DAB374-1267-A348-8A4F-5402BEADA06E}" dt="2022-10-19T09:03:58.118" v="988"/>
          <ac:spMkLst>
            <pc:docMk/>
            <pc:sldMk cId="4082560418" sldId="553"/>
            <ac:spMk id="7" creationId="{A3F16AD2-DB80-7806-0B8F-621A0ACD8A3E}"/>
          </ac:spMkLst>
        </pc:spChg>
        <pc:spChg chg="add del mod">
          <ac:chgData name="兴亮 王" userId="1333aa7588f1de53" providerId="LiveId" clId="{A7DAB374-1267-A348-8A4F-5402BEADA06E}" dt="2022-10-19T09:06:16.088" v="1009"/>
          <ac:spMkLst>
            <pc:docMk/>
            <pc:sldMk cId="4082560418" sldId="553"/>
            <ac:spMk id="8" creationId="{695DD2C1-579D-5E1D-E1E0-BF7CD2D59D47}"/>
          </ac:spMkLst>
        </pc:spChg>
      </pc:sldChg>
      <pc:sldChg chg="addSp delSp modSp">
        <pc:chgData name="兴亮 王" userId="1333aa7588f1de53" providerId="LiveId" clId="{A7DAB374-1267-A348-8A4F-5402BEADA06E}" dt="2022-10-19T09:06:16.088" v="1009"/>
        <pc:sldMkLst>
          <pc:docMk/>
          <pc:sldMk cId="3566677761" sldId="554"/>
        </pc:sldMkLst>
        <pc:spChg chg="add del mod">
          <ac:chgData name="兴亮 王" userId="1333aa7588f1de53" providerId="LiveId" clId="{A7DAB374-1267-A348-8A4F-5402BEADA06E}" dt="2022-10-19T08:50:59.211" v="535"/>
          <ac:spMkLst>
            <pc:docMk/>
            <pc:sldMk cId="3566677761" sldId="554"/>
            <ac:spMk id="3" creationId="{478B1B78-FB2F-B7B9-C928-B1CEB3C28817}"/>
          </ac:spMkLst>
        </pc:spChg>
        <pc:spChg chg="add del mod">
          <ac:chgData name="兴亮 王" userId="1333aa7588f1de53" providerId="LiveId" clId="{A7DAB374-1267-A348-8A4F-5402BEADA06E}" dt="2022-10-19T08:50:59.211" v="535"/>
          <ac:spMkLst>
            <pc:docMk/>
            <pc:sldMk cId="3566677761" sldId="554"/>
            <ac:spMk id="8" creationId="{CA2BBDCF-998D-242E-F29E-B0CF5B67A293}"/>
          </ac:spMkLst>
        </pc:spChg>
        <pc:spChg chg="add del mod">
          <ac:chgData name="兴亮 王" userId="1333aa7588f1de53" providerId="LiveId" clId="{A7DAB374-1267-A348-8A4F-5402BEADA06E}" dt="2022-10-19T08:55:13.249" v="979"/>
          <ac:spMkLst>
            <pc:docMk/>
            <pc:sldMk cId="3566677761" sldId="554"/>
            <ac:spMk id="9" creationId="{D8895F61-72D2-FB43-CF4A-E50163A2A4E1}"/>
          </ac:spMkLst>
        </pc:spChg>
        <pc:spChg chg="add del mod">
          <ac:chgData name="兴亮 王" userId="1333aa7588f1de53" providerId="LiveId" clId="{A7DAB374-1267-A348-8A4F-5402BEADA06E}" dt="2022-10-19T09:03:58.118" v="988"/>
          <ac:spMkLst>
            <pc:docMk/>
            <pc:sldMk cId="3566677761" sldId="554"/>
            <ac:spMk id="10" creationId="{A43407C7-6356-7CC7-572F-5C4D145B3A29}"/>
          </ac:spMkLst>
        </pc:spChg>
        <pc:spChg chg="add del mod">
          <ac:chgData name="兴亮 王" userId="1333aa7588f1de53" providerId="LiveId" clId="{A7DAB374-1267-A348-8A4F-5402BEADA06E}" dt="2022-10-19T09:06:16.088" v="1009"/>
          <ac:spMkLst>
            <pc:docMk/>
            <pc:sldMk cId="3566677761" sldId="554"/>
            <ac:spMk id="11" creationId="{4B07B2EC-DBE6-E5F1-3D8F-C0638E22DAC5}"/>
          </ac:spMkLst>
        </pc:spChg>
      </pc:sldChg>
      <pc:sldChg chg="addSp delSp modSp mod">
        <pc:chgData name="兴亮 王" userId="1333aa7588f1de53" providerId="LiveId" clId="{A7DAB374-1267-A348-8A4F-5402BEADA06E}" dt="2022-10-19T09:06:16.088" v="1009"/>
        <pc:sldMkLst>
          <pc:docMk/>
          <pc:sldMk cId="2521064347" sldId="555"/>
        </pc:sldMkLst>
        <pc:spChg chg="add del mod">
          <ac:chgData name="兴亮 王" userId="1333aa7588f1de53" providerId="LiveId" clId="{A7DAB374-1267-A348-8A4F-5402BEADA06E}" dt="2022-10-19T08:50:59.211" v="535"/>
          <ac:spMkLst>
            <pc:docMk/>
            <pc:sldMk cId="2521064347" sldId="555"/>
            <ac:spMk id="3" creationId="{BB08CBBA-A6C6-F370-3807-5732A3B54804}"/>
          </ac:spMkLst>
        </pc:spChg>
        <pc:spChg chg="add del mod">
          <ac:chgData name="兴亮 王" userId="1333aa7588f1de53" providerId="LiveId" clId="{A7DAB374-1267-A348-8A4F-5402BEADA06E}" dt="2022-10-19T08:50:59.211" v="535"/>
          <ac:spMkLst>
            <pc:docMk/>
            <pc:sldMk cId="2521064347" sldId="555"/>
            <ac:spMk id="8" creationId="{931294E8-49CB-FD40-00DB-A93272BDA49A}"/>
          </ac:spMkLst>
        </pc:spChg>
        <pc:spChg chg="add del mod">
          <ac:chgData name="兴亮 王" userId="1333aa7588f1de53" providerId="LiveId" clId="{A7DAB374-1267-A348-8A4F-5402BEADA06E}" dt="2022-10-19T08:55:13.249" v="979"/>
          <ac:spMkLst>
            <pc:docMk/>
            <pc:sldMk cId="2521064347" sldId="555"/>
            <ac:spMk id="9" creationId="{C26A0F0A-F897-1A49-8CEB-075CB1D85136}"/>
          </ac:spMkLst>
        </pc:spChg>
        <pc:spChg chg="add del mod">
          <ac:chgData name="兴亮 王" userId="1333aa7588f1de53" providerId="LiveId" clId="{A7DAB374-1267-A348-8A4F-5402BEADA06E}" dt="2022-10-19T09:03:58.118" v="988"/>
          <ac:spMkLst>
            <pc:docMk/>
            <pc:sldMk cId="2521064347" sldId="555"/>
            <ac:spMk id="10" creationId="{E3806B3B-6E74-CBAF-BFCE-70BBCBC7BC23}"/>
          </ac:spMkLst>
        </pc:spChg>
        <pc:spChg chg="add del mod">
          <ac:chgData name="兴亮 王" userId="1333aa7588f1de53" providerId="LiveId" clId="{A7DAB374-1267-A348-8A4F-5402BEADA06E}" dt="2022-10-19T09:06:16.088" v="1009"/>
          <ac:spMkLst>
            <pc:docMk/>
            <pc:sldMk cId="2521064347" sldId="555"/>
            <ac:spMk id="11" creationId="{A41E176D-5C04-C8CA-F766-8B854BB5ED55}"/>
          </ac:spMkLst>
        </pc:spChg>
        <pc:spChg chg="add del">
          <ac:chgData name="兴亮 王" userId="1333aa7588f1de53" providerId="LiveId" clId="{A7DAB374-1267-A348-8A4F-5402BEADA06E}" dt="2022-10-19T08:27:42.212" v="159" actId="478"/>
          <ac:spMkLst>
            <pc:docMk/>
            <pc:sldMk cId="2521064347" sldId="555"/>
            <ac:spMk id="57" creationId="{DED759B5-476E-48A8-882B-A40A31639608}"/>
          </ac:spMkLst>
        </pc:spChg>
      </pc:sldChg>
      <pc:sldChg chg="addSp delSp modSp mod ord setBg delAnim">
        <pc:chgData name="兴亮 王" userId="1333aa7588f1de53" providerId="LiveId" clId="{A7DAB374-1267-A348-8A4F-5402BEADA06E}" dt="2022-10-24T01:30:25.396" v="1561"/>
        <pc:sldMkLst>
          <pc:docMk/>
          <pc:sldMk cId="787374821" sldId="556"/>
        </pc:sldMkLst>
        <pc:spChg chg="add mod">
          <ac:chgData name="兴亮 王" userId="1333aa7588f1de53" providerId="LiveId" clId="{A7DAB374-1267-A348-8A4F-5402BEADA06E}" dt="2022-10-24T01:30:25.396" v="1561"/>
          <ac:spMkLst>
            <pc:docMk/>
            <pc:sldMk cId="787374821" sldId="556"/>
            <ac:spMk id="2" creationId="{25C93583-CF90-ACD7-9E67-FFFD03F61EF3}"/>
          </ac:spMkLst>
        </pc:spChg>
        <pc:spChg chg="mod">
          <ac:chgData name="兴亮 王" userId="1333aa7588f1de53" providerId="LiveId" clId="{A7DAB374-1267-A348-8A4F-5402BEADA06E}" dt="2022-10-19T08:49:15.034" v="495" actId="20577"/>
          <ac:spMkLst>
            <pc:docMk/>
            <pc:sldMk cId="787374821" sldId="556"/>
            <ac:spMk id="10" creationId="{5A3B9967-EBF0-B914-170F-ADA6A7BF171E}"/>
          </ac:spMkLst>
        </pc:spChg>
        <pc:spChg chg="mod">
          <ac:chgData name="兴亮 王" userId="1333aa7588f1de53" providerId="LiveId" clId="{A7DAB374-1267-A348-8A4F-5402BEADA06E}" dt="2022-10-19T08:48:53.815" v="477" actId="20577"/>
          <ac:spMkLst>
            <pc:docMk/>
            <pc:sldMk cId="787374821" sldId="556"/>
            <ac:spMk id="12" creationId="{51C637FC-E867-60FF-C050-CF3A901D51FA}"/>
          </ac:spMkLst>
        </pc:spChg>
        <pc:spChg chg="mod">
          <ac:chgData name="兴亮 王" userId="1333aa7588f1de53" providerId="LiveId" clId="{A7DAB374-1267-A348-8A4F-5402BEADA06E}" dt="2022-10-19T08:49:29.694" v="509" actId="20577"/>
          <ac:spMkLst>
            <pc:docMk/>
            <pc:sldMk cId="787374821" sldId="556"/>
            <ac:spMk id="13" creationId="{A0785C3C-4A9F-D3CE-5E82-4BEDA99FC255}"/>
          </ac:spMkLst>
        </pc:spChg>
        <pc:spChg chg="mod">
          <ac:chgData name="兴亮 王" userId="1333aa7588f1de53" providerId="LiveId" clId="{A7DAB374-1267-A348-8A4F-5402BEADA06E}" dt="2022-10-19T08:49:55.504" v="530" actId="20577"/>
          <ac:spMkLst>
            <pc:docMk/>
            <pc:sldMk cId="787374821" sldId="556"/>
            <ac:spMk id="14" creationId="{53604348-10CF-75FC-A52E-DD8E1CB0BC86}"/>
          </ac:spMkLst>
        </pc:spChg>
        <pc:spChg chg="mod">
          <ac:chgData name="兴亮 王" userId="1333aa7588f1de53" providerId="LiveId" clId="{A7DAB374-1267-A348-8A4F-5402BEADA06E}" dt="2022-10-19T08:48:52.116" v="476" actId="20577"/>
          <ac:spMkLst>
            <pc:docMk/>
            <pc:sldMk cId="787374821" sldId="556"/>
            <ac:spMk id="15" creationId="{0A402739-ECA9-BA19-28BA-05FD9DC2D7AC}"/>
          </ac:spMkLst>
        </pc:spChg>
        <pc:spChg chg="add del mod">
          <ac:chgData name="兴亮 王" userId="1333aa7588f1de53" providerId="LiveId" clId="{A7DAB374-1267-A348-8A4F-5402BEADA06E}" dt="2022-10-19T08:50:59.211" v="535"/>
          <ac:spMkLst>
            <pc:docMk/>
            <pc:sldMk cId="787374821" sldId="556"/>
            <ac:spMk id="17" creationId="{2D5FE12C-D332-A622-5C4A-184936778A34}"/>
          </ac:spMkLst>
        </pc:spChg>
        <pc:spChg chg="add del mod">
          <ac:chgData name="兴亮 王" userId="1333aa7588f1de53" providerId="LiveId" clId="{A7DAB374-1267-A348-8A4F-5402BEADA06E}" dt="2022-10-19T08:50:59.211" v="535"/>
          <ac:spMkLst>
            <pc:docMk/>
            <pc:sldMk cId="787374821" sldId="556"/>
            <ac:spMk id="18" creationId="{09C5E93E-55C4-4359-FEAD-0EA16CB8A6F6}"/>
          </ac:spMkLst>
        </pc:spChg>
        <pc:spChg chg="del">
          <ac:chgData name="兴亮 王" userId="1333aa7588f1de53" providerId="LiveId" clId="{A7DAB374-1267-A348-8A4F-5402BEADA06E}" dt="2022-10-19T08:07:33.169" v="42" actId="478"/>
          <ac:spMkLst>
            <pc:docMk/>
            <pc:sldMk cId="787374821" sldId="556"/>
            <ac:spMk id="19" creationId="{DED759B5-476E-48A8-882B-A40A31639608}"/>
          </ac:spMkLst>
        </pc:spChg>
        <pc:spChg chg="add del mod">
          <ac:chgData name="兴亮 王" userId="1333aa7588f1de53" providerId="LiveId" clId="{A7DAB374-1267-A348-8A4F-5402BEADA06E}" dt="2022-10-19T08:55:01.450" v="978" actId="478"/>
          <ac:spMkLst>
            <pc:docMk/>
            <pc:sldMk cId="787374821" sldId="556"/>
            <ac:spMk id="21" creationId="{5B94B153-03B7-E669-4BE6-7689800CA9A4}"/>
          </ac:spMkLst>
        </pc:spChg>
        <pc:spChg chg="add del mod">
          <ac:chgData name="兴亮 王" userId="1333aa7588f1de53" providerId="LiveId" clId="{A7DAB374-1267-A348-8A4F-5402BEADA06E}" dt="2022-10-19T09:03:58.118" v="988"/>
          <ac:spMkLst>
            <pc:docMk/>
            <pc:sldMk cId="787374821" sldId="556"/>
            <ac:spMk id="26" creationId="{0ECA57FC-3A84-3E91-A4B1-67FAB8724C88}"/>
          </ac:spMkLst>
        </pc:spChg>
        <pc:spChg chg="add del mod">
          <ac:chgData name="兴亮 王" userId="1333aa7588f1de53" providerId="LiveId" clId="{A7DAB374-1267-A348-8A4F-5402BEADA06E}" dt="2022-10-19T09:06:16.088" v="1009"/>
          <ac:spMkLst>
            <pc:docMk/>
            <pc:sldMk cId="787374821" sldId="556"/>
            <ac:spMk id="27" creationId="{2B149E4D-D8E1-6971-2D7E-0FBFA94EFFAE}"/>
          </ac:spMkLst>
        </pc:spChg>
        <pc:spChg chg="add del mod">
          <ac:chgData name="兴亮 王" userId="1333aa7588f1de53" providerId="LiveId" clId="{A7DAB374-1267-A348-8A4F-5402BEADA06E}" dt="2022-10-19T11:22:07.062" v="1480" actId="692"/>
          <ac:spMkLst>
            <pc:docMk/>
            <pc:sldMk cId="787374821" sldId="556"/>
            <ac:spMk id="28" creationId="{02A16840-DE7D-F882-FC9E-6C81204F7234}"/>
          </ac:spMkLst>
        </pc:spChg>
        <pc:spChg chg="mod topLvl">
          <ac:chgData name="兴亮 王" userId="1333aa7588f1de53" providerId="LiveId" clId="{A7DAB374-1267-A348-8A4F-5402BEADA06E}" dt="2022-10-19T08:40:31.238" v="431" actId="1076"/>
          <ac:spMkLst>
            <pc:docMk/>
            <pc:sldMk cId="787374821" sldId="556"/>
            <ac:spMk id="33" creationId="{C0C6EF5C-9CFE-4CE5-8D09-222CD3D47BEE}"/>
          </ac:spMkLst>
        </pc:spChg>
        <pc:spChg chg="del">
          <ac:chgData name="兴亮 王" userId="1333aa7588f1de53" providerId="LiveId" clId="{A7DAB374-1267-A348-8A4F-5402BEADA06E}" dt="2022-10-19T08:39:09.278" v="422" actId="478"/>
          <ac:spMkLst>
            <pc:docMk/>
            <pc:sldMk cId="787374821" sldId="556"/>
            <ac:spMk id="37" creationId="{991DEE90-AC86-48BF-A20A-547D360E5EFB}"/>
          </ac:spMkLst>
        </pc:spChg>
        <pc:spChg chg="add mod">
          <ac:chgData name="兴亮 王" userId="1333aa7588f1de53" providerId="LiveId" clId="{A7DAB374-1267-A348-8A4F-5402BEADA06E}" dt="2022-10-19T11:22:13.624" v="1482" actId="1076"/>
          <ac:spMkLst>
            <pc:docMk/>
            <pc:sldMk cId="787374821" sldId="556"/>
            <ac:spMk id="39" creationId="{AF1769C8-836C-1AC2-4983-AA90E8A7FB68}"/>
          </ac:spMkLst>
        </pc:spChg>
        <pc:spChg chg="add mod">
          <ac:chgData name="兴亮 王" userId="1333aa7588f1de53" providerId="LiveId" clId="{A7DAB374-1267-A348-8A4F-5402BEADA06E}" dt="2022-10-19T11:22:21.260" v="1484" actId="1076"/>
          <ac:spMkLst>
            <pc:docMk/>
            <pc:sldMk cId="787374821" sldId="556"/>
            <ac:spMk id="40" creationId="{DA7B0FFE-3B85-DFA6-B5C9-70FC5915EAA9}"/>
          </ac:spMkLst>
        </pc:spChg>
        <pc:spChg chg="add mod">
          <ac:chgData name="兴亮 王" userId="1333aa7588f1de53" providerId="LiveId" clId="{A7DAB374-1267-A348-8A4F-5402BEADA06E}" dt="2022-10-19T11:22:24.941" v="1486" actId="1076"/>
          <ac:spMkLst>
            <pc:docMk/>
            <pc:sldMk cId="787374821" sldId="556"/>
            <ac:spMk id="56" creationId="{EE35AE0B-B1C6-4F63-E17C-262629554A54}"/>
          </ac:spMkLst>
        </pc:spChg>
        <pc:spChg chg="add mod">
          <ac:chgData name="兴亮 王" userId="1333aa7588f1de53" providerId="LiveId" clId="{A7DAB374-1267-A348-8A4F-5402BEADA06E}" dt="2022-10-19T11:22:33.629" v="1490" actId="1076"/>
          <ac:spMkLst>
            <pc:docMk/>
            <pc:sldMk cId="787374821" sldId="556"/>
            <ac:spMk id="57" creationId="{C313918E-3E72-46A1-771B-210B002283E6}"/>
          </ac:spMkLst>
        </pc:spChg>
        <pc:spChg chg="add del mod">
          <ac:chgData name="兴亮 王" userId="1333aa7588f1de53" providerId="LiveId" clId="{A7DAB374-1267-A348-8A4F-5402BEADA06E}" dt="2022-10-19T11:31:54.902" v="1554" actId="478"/>
          <ac:spMkLst>
            <pc:docMk/>
            <pc:sldMk cId="787374821" sldId="556"/>
            <ac:spMk id="58" creationId="{5A08621A-EA79-C49F-520A-F6F7BDF4263B}"/>
          </ac:spMkLst>
        </pc:spChg>
        <pc:grpChg chg="del">
          <ac:chgData name="兴亮 王" userId="1333aa7588f1de53" providerId="LiveId" clId="{A7DAB374-1267-A348-8A4F-5402BEADA06E}" dt="2022-10-19T08:39:09.278" v="422" actId="478"/>
          <ac:grpSpMkLst>
            <pc:docMk/>
            <pc:sldMk cId="787374821" sldId="556"/>
            <ac:grpSpMk id="2" creationId="{23751CDC-445C-446B-B799-DBBAD7025BE3}"/>
          </ac:grpSpMkLst>
        </pc:grpChg>
        <pc:grpChg chg="add del mod">
          <ac:chgData name="兴亮 王" userId="1333aa7588f1de53" providerId="LiveId" clId="{A7DAB374-1267-A348-8A4F-5402BEADA06E}" dt="2022-10-19T08:07:39.731" v="44" actId="478"/>
          <ac:grpSpMkLst>
            <pc:docMk/>
            <pc:sldMk cId="787374821" sldId="556"/>
            <ac:grpSpMk id="3" creationId="{00000000-0000-0000-0000-000000000000}"/>
          </ac:grpSpMkLst>
        </pc:grpChg>
        <pc:grpChg chg="del">
          <ac:chgData name="兴亮 王" userId="1333aa7588f1de53" providerId="LiveId" clId="{A7DAB374-1267-A348-8A4F-5402BEADA06E}" dt="2022-10-19T08:38:54.800" v="417" actId="478"/>
          <ac:grpSpMkLst>
            <pc:docMk/>
            <pc:sldMk cId="787374821" sldId="556"/>
            <ac:grpSpMk id="4" creationId="{01DC4DF9-EDB5-4893-B60E-C4238C656D54}"/>
          </ac:grpSpMkLst>
        </pc:grpChg>
        <pc:grpChg chg="del">
          <ac:chgData name="兴亮 王" userId="1333aa7588f1de53" providerId="LiveId" clId="{A7DAB374-1267-A348-8A4F-5402BEADA06E}" dt="2022-10-19T08:39:09.278" v="422" actId="478"/>
          <ac:grpSpMkLst>
            <pc:docMk/>
            <pc:sldMk cId="787374821" sldId="556"/>
            <ac:grpSpMk id="5" creationId="{719C66ED-F764-400B-9AA0-0C65B6AF1012}"/>
          </ac:grpSpMkLst>
        </pc:grpChg>
        <pc:grpChg chg="del">
          <ac:chgData name="兴亮 王" userId="1333aa7588f1de53" providerId="LiveId" clId="{A7DAB374-1267-A348-8A4F-5402BEADA06E}" dt="2022-10-19T08:39:09.278" v="422" actId="478"/>
          <ac:grpSpMkLst>
            <pc:docMk/>
            <pc:sldMk cId="787374821" sldId="556"/>
            <ac:grpSpMk id="6" creationId="{1D8E30C5-F3E2-490B-BA55-8584F5B46F7C}"/>
          </ac:grpSpMkLst>
        </pc:grpChg>
        <pc:grpChg chg="del">
          <ac:chgData name="兴亮 王" userId="1333aa7588f1de53" providerId="LiveId" clId="{A7DAB374-1267-A348-8A4F-5402BEADA06E}" dt="2022-10-19T08:39:09.278" v="422" actId="478"/>
          <ac:grpSpMkLst>
            <pc:docMk/>
            <pc:sldMk cId="787374821" sldId="556"/>
            <ac:grpSpMk id="7" creationId="{2312F191-3487-48B2-8693-727C14881658}"/>
          </ac:grpSpMkLst>
        </pc:grpChg>
        <pc:grpChg chg="add mod">
          <ac:chgData name="兴亮 王" userId="1333aa7588f1de53" providerId="LiveId" clId="{A7DAB374-1267-A348-8A4F-5402BEADA06E}" dt="2022-10-19T11:22:28.133" v="1489" actId="1076"/>
          <ac:grpSpMkLst>
            <pc:docMk/>
            <pc:sldMk cId="787374821" sldId="556"/>
            <ac:grpSpMk id="9" creationId="{B496A72F-C74F-AF33-A2AA-A525D1236532}"/>
          </ac:grpSpMkLst>
        </pc:grpChg>
        <pc:grpChg chg="del">
          <ac:chgData name="兴亮 王" userId="1333aa7588f1de53" providerId="LiveId" clId="{A7DAB374-1267-A348-8A4F-5402BEADA06E}" dt="2022-10-19T08:39:09.278" v="422" actId="478"/>
          <ac:grpSpMkLst>
            <pc:docMk/>
            <pc:sldMk cId="787374821" sldId="556"/>
            <ac:grpSpMk id="32" creationId="{33F5A969-260B-422F-B4E3-DA6395C64BC8}"/>
          </ac:grpSpMkLst>
        </pc:grpChg>
        <pc:grpChg chg="del">
          <ac:chgData name="兴亮 王" userId="1333aa7588f1de53" providerId="LiveId" clId="{A7DAB374-1267-A348-8A4F-5402BEADA06E}" dt="2022-10-19T08:39:11.920" v="423" actId="478"/>
          <ac:grpSpMkLst>
            <pc:docMk/>
            <pc:sldMk cId="787374821" sldId="556"/>
            <ac:grpSpMk id="36" creationId="{0B2A5590-4C2D-49EC-8832-F5EB782F5745}"/>
          </ac:grpSpMkLst>
        </pc:grpChg>
        <pc:grpChg chg="del">
          <ac:chgData name="兴亮 王" userId="1333aa7588f1de53" providerId="LiveId" clId="{A7DAB374-1267-A348-8A4F-5402BEADA06E}" dt="2022-10-19T08:39:09.278" v="422" actId="478"/>
          <ac:grpSpMkLst>
            <pc:docMk/>
            <pc:sldMk cId="787374821" sldId="556"/>
            <ac:grpSpMk id="41" creationId="{ECF43A9D-946B-4EC1-A72C-12F9965E137E}"/>
          </ac:grpSpMkLst>
        </pc:grpChg>
        <pc:grpChg chg="del">
          <ac:chgData name="兴亮 王" userId="1333aa7588f1de53" providerId="LiveId" clId="{A7DAB374-1267-A348-8A4F-5402BEADA06E}" dt="2022-10-19T08:39:09.278" v="422" actId="478"/>
          <ac:grpSpMkLst>
            <pc:docMk/>
            <pc:sldMk cId="787374821" sldId="556"/>
            <ac:grpSpMk id="44" creationId="{775522BE-CE53-47EB-8AEE-C0375FF18584}"/>
          </ac:grpSpMkLst>
        </pc:grpChg>
        <pc:grpChg chg="del">
          <ac:chgData name="兴亮 王" userId="1333aa7588f1de53" providerId="LiveId" clId="{A7DAB374-1267-A348-8A4F-5402BEADA06E}" dt="2022-10-19T08:39:09.278" v="422" actId="478"/>
          <ac:grpSpMkLst>
            <pc:docMk/>
            <pc:sldMk cId="787374821" sldId="556"/>
            <ac:grpSpMk id="47" creationId="{A8177A08-65D0-43C8-BBED-595C77563E02}"/>
          </ac:grpSpMkLst>
        </pc:grpChg>
        <pc:picChg chg="add del mod">
          <ac:chgData name="兴亮 王" userId="1333aa7588f1de53" providerId="LiveId" clId="{A7DAB374-1267-A348-8A4F-5402BEADA06E}" dt="2022-10-19T08:39:22.259" v="425"/>
          <ac:picMkLst>
            <pc:docMk/>
            <pc:sldMk cId="787374821" sldId="556"/>
            <ac:picMk id="8" creationId="{F56DA256-133A-977B-A737-2DA022AF057D}"/>
          </ac:picMkLst>
        </pc:picChg>
        <pc:picChg chg="add mod">
          <ac:chgData name="兴亮 王" userId="1333aa7588f1de53" providerId="LiveId" clId="{A7DAB374-1267-A348-8A4F-5402BEADA06E}" dt="2022-10-19T08:46:33.879" v="436" actId="1076"/>
          <ac:picMkLst>
            <pc:docMk/>
            <pc:sldMk cId="787374821" sldId="556"/>
            <ac:picMk id="16" creationId="{50EC07C6-0F0D-6DA8-A750-4FD0642C7264}"/>
          </ac:picMkLst>
        </pc:picChg>
        <pc:picChg chg="del">
          <ac:chgData name="兴亮 王" userId="1333aa7588f1de53" providerId="LiveId" clId="{A7DAB374-1267-A348-8A4F-5402BEADA06E}" dt="2022-10-19T08:07:41.372" v="45" actId="478"/>
          <ac:picMkLst>
            <pc:docMk/>
            <pc:sldMk cId="787374821" sldId="556"/>
            <ac:picMk id="38" creationId="{6B9C6FAA-6780-431A-910C-738D95B3514F}"/>
          </ac:picMkLst>
        </pc:picChg>
        <pc:cxnChg chg="del topLvl">
          <ac:chgData name="兴亮 王" userId="1333aa7588f1de53" providerId="LiveId" clId="{A7DAB374-1267-A348-8A4F-5402BEADA06E}" dt="2022-10-19T08:38:54.800" v="417" actId="478"/>
          <ac:cxnSpMkLst>
            <pc:docMk/>
            <pc:sldMk cId="787374821" sldId="556"/>
            <ac:cxnSpMk id="34" creationId="{9625B235-73FE-4F5D-B741-E83D11F671F4}"/>
          </ac:cxnSpMkLst>
        </pc:cxnChg>
        <pc:cxnChg chg="del">
          <ac:chgData name="兴亮 王" userId="1333aa7588f1de53" providerId="LiveId" clId="{A7DAB374-1267-A348-8A4F-5402BEADA06E}" dt="2022-10-19T08:38:52.983" v="416" actId="478"/>
          <ac:cxnSpMkLst>
            <pc:docMk/>
            <pc:sldMk cId="787374821" sldId="556"/>
            <ac:cxnSpMk id="35" creationId="{729C69BF-F084-41CE-B5C1-0F9FAF53BB2A}"/>
          </ac:cxnSpMkLst>
        </pc:cxnChg>
      </pc:sldChg>
      <pc:sldChg chg="addSp delSp modSp">
        <pc:chgData name="兴亮 王" userId="1333aa7588f1de53" providerId="LiveId" clId="{A7DAB374-1267-A348-8A4F-5402BEADA06E}" dt="2022-10-19T09:06:16.088" v="1009"/>
        <pc:sldMkLst>
          <pc:docMk/>
          <pc:sldMk cId="74666232" sldId="557"/>
        </pc:sldMkLst>
        <pc:spChg chg="add del mod">
          <ac:chgData name="兴亮 王" userId="1333aa7588f1de53" providerId="LiveId" clId="{A7DAB374-1267-A348-8A4F-5402BEADA06E}" dt="2022-10-19T08:50:59.211" v="535"/>
          <ac:spMkLst>
            <pc:docMk/>
            <pc:sldMk cId="74666232" sldId="557"/>
            <ac:spMk id="6" creationId="{1125CEB0-9A94-7920-5B66-781BD0D5F0D8}"/>
          </ac:spMkLst>
        </pc:spChg>
        <pc:spChg chg="add del mod">
          <ac:chgData name="兴亮 王" userId="1333aa7588f1de53" providerId="LiveId" clId="{A7DAB374-1267-A348-8A4F-5402BEADA06E}" dt="2022-10-19T08:50:59.211" v="535"/>
          <ac:spMkLst>
            <pc:docMk/>
            <pc:sldMk cId="74666232" sldId="557"/>
            <ac:spMk id="7" creationId="{3E6440E2-1ED3-39C8-F44C-B70ECEF6223E}"/>
          </ac:spMkLst>
        </pc:spChg>
        <pc:spChg chg="add del mod">
          <ac:chgData name="兴亮 王" userId="1333aa7588f1de53" providerId="LiveId" clId="{A7DAB374-1267-A348-8A4F-5402BEADA06E}" dt="2022-10-19T08:55:13.249" v="979"/>
          <ac:spMkLst>
            <pc:docMk/>
            <pc:sldMk cId="74666232" sldId="557"/>
            <ac:spMk id="8" creationId="{DAC4B556-683A-9717-73CF-5586D5D5229F}"/>
          </ac:spMkLst>
        </pc:spChg>
        <pc:spChg chg="add del mod">
          <ac:chgData name="兴亮 王" userId="1333aa7588f1de53" providerId="LiveId" clId="{A7DAB374-1267-A348-8A4F-5402BEADA06E}" dt="2022-10-19T09:03:58.118" v="988"/>
          <ac:spMkLst>
            <pc:docMk/>
            <pc:sldMk cId="74666232" sldId="557"/>
            <ac:spMk id="9" creationId="{C2F992CA-F035-A002-F938-2A32D758499A}"/>
          </ac:spMkLst>
        </pc:spChg>
        <pc:spChg chg="add del mod">
          <ac:chgData name="兴亮 王" userId="1333aa7588f1de53" providerId="LiveId" clId="{A7DAB374-1267-A348-8A4F-5402BEADA06E}" dt="2022-10-19T09:06:16.088" v="1009"/>
          <ac:spMkLst>
            <pc:docMk/>
            <pc:sldMk cId="74666232" sldId="557"/>
            <ac:spMk id="10" creationId="{941F8CA8-9A7E-BB2E-1A1C-11EDE4EF7DF7}"/>
          </ac:spMkLst>
        </pc:spChg>
      </pc:sldChg>
      <pc:sldChg chg="addSp delSp modSp add del mod setBg delAnim">
        <pc:chgData name="兴亮 王" userId="1333aa7588f1de53" providerId="LiveId" clId="{A7DAB374-1267-A348-8A4F-5402BEADA06E}" dt="2022-10-24T01:31:45.613" v="1590" actId="1076"/>
        <pc:sldMkLst>
          <pc:docMk/>
          <pc:sldMk cId="647658030" sldId="558"/>
        </pc:sldMkLst>
        <pc:spChg chg="mod">
          <ac:chgData name="兴亮 王" userId="1333aa7588f1de53" providerId="LiveId" clId="{A7DAB374-1267-A348-8A4F-5402BEADA06E}" dt="2022-10-19T08:53:45.434" v="850" actId="207"/>
          <ac:spMkLst>
            <pc:docMk/>
            <pc:sldMk cId="647658030" sldId="558"/>
            <ac:spMk id="2" creationId="{A5D9D6A9-337F-42A2-BCCA-8F338829F0A3}"/>
          </ac:spMkLst>
        </pc:spChg>
        <pc:spChg chg="mod">
          <ac:chgData name="兴亮 王" userId="1333aa7588f1de53" providerId="LiveId" clId="{A7DAB374-1267-A348-8A4F-5402BEADA06E}" dt="2022-10-19T08:53:50.918" v="965" actId="207"/>
          <ac:spMkLst>
            <pc:docMk/>
            <pc:sldMk cId="647658030" sldId="558"/>
            <ac:spMk id="3" creationId="{ACBE30CB-CB62-76E4-C162-9D0F88679797}"/>
          </ac:spMkLst>
        </pc:spChg>
        <pc:spChg chg="mod topLvl">
          <ac:chgData name="兴亮 王" userId="1333aa7588f1de53" providerId="LiveId" clId="{A7DAB374-1267-A348-8A4F-5402BEADA06E}" dt="2022-10-24T01:31:20.827" v="1584" actId="1076"/>
          <ac:spMkLst>
            <pc:docMk/>
            <pc:sldMk cId="647658030" sldId="558"/>
            <ac:spMk id="4" creationId="{5292CB5F-A4AC-47BE-A81F-1C3B2B8C443B}"/>
          </ac:spMkLst>
        </pc:spChg>
        <pc:spChg chg="mod topLvl">
          <ac:chgData name="兴亮 王" userId="1333aa7588f1de53" providerId="LiveId" clId="{A7DAB374-1267-A348-8A4F-5402BEADA06E}" dt="2022-10-19T09:09:04.398" v="1132" actId="1076"/>
          <ac:spMkLst>
            <pc:docMk/>
            <pc:sldMk cId="647658030" sldId="558"/>
            <ac:spMk id="5" creationId="{1A7EBC06-2FA6-4594-A4DE-6F2E9D86D04C}"/>
          </ac:spMkLst>
        </pc:spChg>
        <pc:spChg chg="mod topLvl">
          <ac:chgData name="兴亮 王" userId="1333aa7588f1de53" providerId="LiveId" clId="{A7DAB374-1267-A348-8A4F-5402BEADA06E}" dt="2022-10-24T01:31:38.042" v="1588" actId="1076"/>
          <ac:spMkLst>
            <pc:docMk/>
            <pc:sldMk cId="647658030" sldId="558"/>
            <ac:spMk id="6" creationId="{E2F59C7A-835A-4B02-B426-030D8A682C65}"/>
          </ac:spMkLst>
        </pc:spChg>
        <pc:spChg chg="mod topLvl">
          <ac:chgData name="兴亮 王" userId="1333aa7588f1de53" providerId="LiveId" clId="{A7DAB374-1267-A348-8A4F-5402BEADA06E}" dt="2022-10-24T01:31:42.461" v="1589" actId="1076"/>
          <ac:spMkLst>
            <pc:docMk/>
            <pc:sldMk cId="647658030" sldId="558"/>
            <ac:spMk id="7" creationId="{CB8930FC-3020-4855-9D38-CAB435C012DE}"/>
          </ac:spMkLst>
        </pc:spChg>
        <pc:spChg chg="mod topLvl">
          <ac:chgData name="兴亮 王" userId="1333aa7588f1de53" providerId="LiveId" clId="{A7DAB374-1267-A348-8A4F-5402BEADA06E}" dt="2022-10-24T01:31:17.681" v="1583" actId="14100"/>
          <ac:spMkLst>
            <pc:docMk/>
            <pc:sldMk cId="647658030" sldId="558"/>
            <ac:spMk id="12" creationId="{A60EDE69-3FC4-463D-B8FA-519ED3E54C8E}"/>
          </ac:spMkLst>
        </pc:spChg>
        <pc:spChg chg="add mod">
          <ac:chgData name="兴亮 王" userId="1333aa7588f1de53" providerId="LiveId" clId="{A7DAB374-1267-A348-8A4F-5402BEADA06E}" dt="2022-10-19T08:52:14.768" v="572" actId="14100"/>
          <ac:spMkLst>
            <pc:docMk/>
            <pc:sldMk cId="647658030" sldId="558"/>
            <ac:spMk id="15" creationId="{5FEF66FF-5AB8-4AE1-BE6F-4F61084AFC7A}"/>
          </ac:spMkLst>
        </pc:spChg>
        <pc:spChg chg="add mod">
          <ac:chgData name="兴亮 王" userId="1333aa7588f1de53" providerId="LiveId" clId="{A7DAB374-1267-A348-8A4F-5402BEADA06E}" dt="2022-10-19T09:06:21.422" v="1011" actId="20577"/>
          <ac:spMkLst>
            <pc:docMk/>
            <pc:sldMk cId="647658030" sldId="558"/>
            <ac:spMk id="16" creationId="{847D9CBA-BE39-6326-AA75-4B7CCDFC53D1}"/>
          </ac:spMkLst>
        </pc:spChg>
        <pc:spChg chg="add del mod">
          <ac:chgData name="兴亮 王" userId="1333aa7588f1de53" providerId="LiveId" clId="{A7DAB374-1267-A348-8A4F-5402BEADA06E}" dt="2022-10-19T08:50:59.211" v="535"/>
          <ac:spMkLst>
            <pc:docMk/>
            <pc:sldMk cId="647658030" sldId="558"/>
            <ac:spMk id="17" creationId="{5317B8F6-A7DA-BBFD-9BC0-D7B6FFC03F50}"/>
          </ac:spMkLst>
        </pc:spChg>
        <pc:spChg chg="add del mod">
          <ac:chgData name="兴亮 王" userId="1333aa7588f1de53" providerId="LiveId" clId="{A7DAB374-1267-A348-8A4F-5402BEADA06E}" dt="2022-10-19T08:50:59.211" v="535"/>
          <ac:spMkLst>
            <pc:docMk/>
            <pc:sldMk cId="647658030" sldId="558"/>
            <ac:spMk id="18" creationId="{41B4F7D1-4BD5-CCBF-CEB9-EF018B97F64D}"/>
          </ac:spMkLst>
        </pc:spChg>
        <pc:spChg chg="add del mod">
          <ac:chgData name="兴亮 王" userId="1333aa7588f1de53" providerId="LiveId" clId="{A7DAB374-1267-A348-8A4F-5402BEADA06E}" dt="2022-10-19T08:54:31.604" v="972" actId="478"/>
          <ac:spMkLst>
            <pc:docMk/>
            <pc:sldMk cId="647658030" sldId="558"/>
            <ac:spMk id="19" creationId="{22C53CF8-6F39-EDDE-D715-5945EFA01A44}"/>
          </ac:spMkLst>
        </pc:spChg>
        <pc:spChg chg="add del mod">
          <ac:chgData name="兴亮 王" userId="1333aa7588f1de53" providerId="LiveId" clId="{A7DAB374-1267-A348-8A4F-5402BEADA06E}" dt="2022-10-19T08:55:13.249" v="979"/>
          <ac:spMkLst>
            <pc:docMk/>
            <pc:sldMk cId="647658030" sldId="558"/>
            <ac:spMk id="20" creationId="{DC6BE88C-D523-C051-1913-E790A9D65B54}"/>
          </ac:spMkLst>
        </pc:spChg>
        <pc:spChg chg="add del mod">
          <ac:chgData name="兴亮 王" userId="1333aa7588f1de53" providerId="LiveId" clId="{A7DAB374-1267-A348-8A4F-5402BEADA06E}" dt="2022-10-19T09:03:58.118" v="988"/>
          <ac:spMkLst>
            <pc:docMk/>
            <pc:sldMk cId="647658030" sldId="558"/>
            <ac:spMk id="21" creationId="{41D92AA2-DD55-DDEC-168A-7B19DDA20516}"/>
          </ac:spMkLst>
        </pc:spChg>
        <pc:spChg chg="add del mod">
          <ac:chgData name="兴亮 王" userId="1333aa7588f1de53" providerId="LiveId" clId="{A7DAB374-1267-A348-8A4F-5402BEADA06E}" dt="2022-10-19T09:06:16.088" v="1009"/>
          <ac:spMkLst>
            <pc:docMk/>
            <pc:sldMk cId="647658030" sldId="558"/>
            <ac:spMk id="22" creationId="{EF6B3CED-A625-580C-AF7A-DF920E7D6901}"/>
          </ac:spMkLst>
        </pc:spChg>
        <pc:spChg chg="add mod">
          <ac:chgData name="兴亮 王" userId="1333aa7588f1de53" providerId="LiveId" clId="{A7DAB374-1267-A348-8A4F-5402BEADA06E}" dt="2022-10-24T01:31:45.613" v="1590" actId="1076"/>
          <ac:spMkLst>
            <pc:docMk/>
            <pc:sldMk cId="647658030" sldId="558"/>
            <ac:spMk id="24" creationId="{50339305-AFC3-DEEB-17F9-A9AA1AC52B20}"/>
          </ac:spMkLst>
        </pc:spChg>
        <pc:spChg chg="del">
          <ac:chgData name="兴亮 王" userId="1333aa7588f1de53" providerId="LiveId" clId="{A7DAB374-1267-A348-8A4F-5402BEADA06E}" dt="2022-10-19T08:50:29.203" v="531" actId="478"/>
          <ac:spMkLst>
            <pc:docMk/>
            <pc:sldMk cId="647658030" sldId="558"/>
            <ac:spMk id="68" creationId="{FA56EB22-A61B-42E5-8CAD-A111A31613AA}"/>
          </ac:spMkLst>
        </pc:spChg>
        <pc:grpChg chg="del mod topLvl">
          <ac:chgData name="兴亮 王" userId="1333aa7588f1de53" providerId="LiveId" clId="{A7DAB374-1267-A348-8A4F-5402BEADA06E}" dt="2022-10-19T09:09:09.638" v="1133" actId="165"/>
          <ac:grpSpMkLst>
            <pc:docMk/>
            <pc:sldMk cId="647658030" sldId="558"/>
            <ac:grpSpMk id="8" creationId="{31C43EC3-F619-4D86-967C-43CACE30D1FB}"/>
          </ac:grpSpMkLst>
        </pc:grpChg>
        <pc:grpChg chg="del mod">
          <ac:chgData name="兴亮 王" userId="1333aa7588f1de53" providerId="LiveId" clId="{A7DAB374-1267-A348-8A4F-5402BEADA06E}" dt="2022-10-19T09:08:31.957" v="1097" actId="165"/>
          <ac:grpSpMkLst>
            <pc:docMk/>
            <pc:sldMk cId="647658030" sldId="558"/>
            <ac:grpSpMk id="13" creationId="{D1242031-CB56-41DD-AAE7-EC8A25A19202}"/>
          </ac:grpSpMkLst>
        </pc:grpChg>
        <pc:grpChg chg="add">
          <ac:chgData name="兴亮 王" userId="1333aa7588f1de53" providerId="LiveId" clId="{A7DAB374-1267-A348-8A4F-5402BEADA06E}" dt="2022-10-19T09:10:13.406" v="1141" actId="164"/>
          <ac:grpSpMkLst>
            <pc:docMk/>
            <pc:sldMk cId="647658030" sldId="558"/>
            <ac:grpSpMk id="25" creationId="{EBDCF859-B811-29D1-8E3F-9D25002EA659}"/>
          </ac:grpSpMkLst>
        </pc:grpChg>
        <pc:grpChg chg="del">
          <ac:chgData name="兴亮 王" userId="1333aa7588f1de53" providerId="LiveId" clId="{A7DAB374-1267-A348-8A4F-5402BEADA06E}" dt="2022-10-19T08:50:29.203" v="531" actId="478"/>
          <ac:grpSpMkLst>
            <pc:docMk/>
            <pc:sldMk cId="647658030" sldId="558"/>
            <ac:grpSpMk id="56" creationId="{FE51DD0E-EE52-449B-BA4A-32EA2248BFBF}"/>
          </ac:grpSpMkLst>
        </pc:grpChg>
        <pc:grpChg chg="del">
          <ac:chgData name="兴亮 王" userId="1333aa7588f1de53" providerId="LiveId" clId="{A7DAB374-1267-A348-8A4F-5402BEADA06E}" dt="2022-10-19T08:50:29.203" v="531" actId="478"/>
          <ac:grpSpMkLst>
            <pc:docMk/>
            <pc:sldMk cId="647658030" sldId="558"/>
            <ac:grpSpMk id="71" creationId="{EBA7D8A6-9ED9-4548-84DD-60F6AC8EC49E}"/>
          </ac:grpSpMkLst>
        </pc:grpChg>
        <pc:grpChg chg="del">
          <ac:chgData name="兴亮 王" userId="1333aa7588f1de53" providerId="LiveId" clId="{A7DAB374-1267-A348-8A4F-5402BEADA06E}" dt="2022-10-19T08:50:29.203" v="531" actId="478"/>
          <ac:grpSpMkLst>
            <pc:docMk/>
            <pc:sldMk cId="647658030" sldId="558"/>
            <ac:grpSpMk id="75" creationId="{F7AD8624-3257-4DF1-AF21-40F9E7650401}"/>
          </ac:grpSpMkLst>
        </pc:grpChg>
        <pc:grpChg chg="del">
          <ac:chgData name="兴亮 王" userId="1333aa7588f1de53" providerId="LiveId" clId="{A7DAB374-1267-A348-8A4F-5402BEADA06E}" dt="2022-10-19T08:50:29.203" v="531" actId="478"/>
          <ac:grpSpMkLst>
            <pc:docMk/>
            <pc:sldMk cId="647658030" sldId="558"/>
            <ac:grpSpMk id="79" creationId="{78927B41-493A-423D-96BC-388449868E8C}"/>
          </ac:grpSpMkLst>
        </pc:grpChg>
        <pc:picChg chg="del">
          <ac:chgData name="兴亮 王" userId="1333aa7588f1de53" providerId="LiveId" clId="{A7DAB374-1267-A348-8A4F-5402BEADA06E}" dt="2022-10-19T08:37:10.842" v="341" actId="478"/>
          <ac:picMkLst>
            <pc:docMk/>
            <pc:sldMk cId="647658030" sldId="558"/>
            <ac:picMk id="14" creationId="{6E58942C-A2AA-DD6B-E639-EB50331C3A8F}"/>
          </ac:picMkLst>
        </pc:picChg>
        <pc:picChg chg="mod">
          <ac:chgData name="兴亮 王" userId="1333aa7588f1de53" providerId="LiveId" clId="{A7DAB374-1267-A348-8A4F-5402BEADA06E}" dt="2022-10-19T08:53:55.952" v="968" actId="1035"/>
          <ac:picMkLst>
            <pc:docMk/>
            <pc:sldMk cId="647658030" sldId="558"/>
            <ac:picMk id="41" creationId="{7397B797-408E-4ED0-BE39-413E49E1A3AC}"/>
          </ac:picMkLst>
        </pc:picChg>
        <pc:cxnChg chg="topLvl">
          <ac:chgData name="兴亮 王" userId="1333aa7588f1de53" providerId="LiveId" clId="{A7DAB374-1267-A348-8A4F-5402BEADA06E}" dt="2022-10-19T09:09:09.638" v="1133" actId="165"/>
          <ac:cxnSpMkLst>
            <pc:docMk/>
            <pc:sldMk cId="647658030" sldId="558"/>
            <ac:cxnSpMk id="9" creationId="{2D86E86F-7BA5-4521-AB60-58BA96EA6A5B}"/>
          </ac:cxnSpMkLst>
        </pc:cxnChg>
        <pc:cxnChg chg="topLvl">
          <ac:chgData name="兴亮 王" userId="1333aa7588f1de53" providerId="LiveId" clId="{A7DAB374-1267-A348-8A4F-5402BEADA06E}" dt="2022-10-19T09:09:09.638" v="1133" actId="165"/>
          <ac:cxnSpMkLst>
            <pc:docMk/>
            <pc:sldMk cId="647658030" sldId="558"/>
            <ac:cxnSpMk id="10" creationId="{48787DB2-D46F-4A23-8391-FD6D91652166}"/>
          </ac:cxnSpMkLst>
        </pc:cxnChg>
        <pc:cxnChg chg="topLvl">
          <ac:chgData name="兴亮 王" userId="1333aa7588f1de53" providerId="LiveId" clId="{A7DAB374-1267-A348-8A4F-5402BEADA06E}" dt="2022-10-19T09:09:09.638" v="1133" actId="165"/>
          <ac:cxnSpMkLst>
            <pc:docMk/>
            <pc:sldMk cId="647658030" sldId="558"/>
            <ac:cxnSpMk id="11" creationId="{6035BB35-CC45-4A60-944C-0CB81EABC46A}"/>
          </ac:cxnSpMkLst>
        </pc:cxnChg>
        <pc:cxnChg chg="add mod">
          <ac:chgData name="兴亮 王" userId="1333aa7588f1de53" providerId="LiveId" clId="{A7DAB374-1267-A348-8A4F-5402BEADA06E}" dt="2022-10-19T09:08:54.989" v="1130" actId="1038"/>
          <ac:cxnSpMkLst>
            <pc:docMk/>
            <pc:sldMk cId="647658030" sldId="558"/>
            <ac:cxnSpMk id="23" creationId="{C223CBD4-2E7B-41F2-53EE-CE522D020665}"/>
          </ac:cxnSpMkLst>
        </pc:cxnChg>
      </pc:sldChg>
      <pc:sldChg chg="modSp add del mod">
        <pc:chgData name="兴亮 王" userId="1333aa7588f1de53" providerId="LiveId" clId="{A7DAB374-1267-A348-8A4F-5402BEADA06E}" dt="2022-10-24T01:31:59.244" v="1591" actId="2696"/>
        <pc:sldMkLst>
          <pc:docMk/>
          <pc:sldMk cId="1474965503" sldId="559"/>
        </pc:sldMkLst>
        <pc:spChg chg="mod">
          <ac:chgData name="兴亮 王" userId="1333aa7588f1de53" providerId="LiveId" clId="{A7DAB374-1267-A348-8A4F-5402BEADA06E}" dt="2022-10-19T11:17:39.841" v="1185" actId="1076"/>
          <ac:spMkLst>
            <pc:docMk/>
            <pc:sldMk cId="1474965503" sldId="559"/>
            <ac:spMk id="4" creationId="{5292CB5F-A4AC-47BE-A81F-1C3B2B8C443B}"/>
          </ac:spMkLst>
        </pc:spChg>
        <pc:spChg chg="mod">
          <ac:chgData name="兴亮 王" userId="1333aa7588f1de53" providerId="LiveId" clId="{A7DAB374-1267-A348-8A4F-5402BEADA06E}" dt="2022-10-19T09:11:59.697" v="1157" actId="1076"/>
          <ac:spMkLst>
            <pc:docMk/>
            <pc:sldMk cId="1474965503" sldId="559"/>
            <ac:spMk id="5" creationId="{1A7EBC06-2FA6-4594-A4DE-6F2E9D86D04C}"/>
          </ac:spMkLst>
        </pc:spChg>
        <pc:spChg chg="mod">
          <ac:chgData name="兴亮 王" userId="1333aa7588f1de53" providerId="LiveId" clId="{A7DAB374-1267-A348-8A4F-5402BEADA06E}" dt="2022-10-19T09:10:39.681" v="1145" actId="207"/>
          <ac:spMkLst>
            <pc:docMk/>
            <pc:sldMk cId="1474965503" sldId="559"/>
            <ac:spMk id="6" creationId="{E2F59C7A-835A-4B02-B426-030D8A682C65}"/>
          </ac:spMkLst>
        </pc:spChg>
        <pc:spChg chg="mod">
          <ac:chgData name="兴亮 王" userId="1333aa7588f1de53" providerId="LiveId" clId="{A7DAB374-1267-A348-8A4F-5402BEADA06E}" dt="2022-10-19T09:10:39.681" v="1145" actId="207"/>
          <ac:spMkLst>
            <pc:docMk/>
            <pc:sldMk cId="1474965503" sldId="559"/>
            <ac:spMk id="7" creationId="{CB8930FC-3020-4855-9D38-CAB435C012DE}"/>
          </ac:spMkLst>
        </pc:spChg>
        <pc:spChg chg="mod">
          <ac:chgData name="兴亮 王" userId="1333aa7588f1de53" providerId="LiveId" clId="{A7DAB374-1267-A348-8A4F-5402BEADA06E}" dt="2022-10-19T09:11:30.195" v="1153" actId="1076"/>
          <ac:spMkLst>
            <pc:docMk/>
            <pc:sldMk cId="1474965503" sldId="559"/>
            <ac:spMk id="12" creationId="{A60EDE69-3FC4-463D-B8FA-519ED3E54C8E}"/>
          </ac:spMkLst>
        </pc:spChg>
        <pc:spChg chg="mod">
          <ac:chgData name="兴亮 王" userId="1333aa7588f1de53" providerId="LiveId" clId="{A7DAB374-1267-A348-8A4F-5402BEADA06E}" dt="2022-10-19T11:26:52.454" v="1492" actId="20577"/>
          <ac:spMkLst>
            <pc:docMk/>
            <pc:sldMk cId="1474965503" sldId="559"/>
            <ac:spMk id="16" creationId="{847D9CBA-BE39-6326-AA75-4B7CCDFC53D1}"/>
          </ac:spMkLst>
        </pc:spChg>
        <pc:spChg chg="mod">
          <ac:chgData name="兴亮 王" userId="1333aa7588f1de53" providerId="LiveId" clId="{A7DAB374-1267-A348-8A4F-5402BEADA06E}" dt="2022-10-19T09:10:39.681" v="1145" actId="207"/>
          <ac:spMkLst>
            <pc:docMk/>
            <pc:sldMk cId="1474965503" sldId="559"/>
            <ac:spMk id="24" creationId="{50339305-AFC3-DEEB-17F9-A9AA1AC52B20}"/>
          </ac:spMkLst>
        </pc:spChg>
      </pc:sldChg>
      <pc:sldChg chg="add del">
        <pc:chgData name="兴亮 王" userId="1333aa7588f1de53" providerId="LiveId" clId="{A7DAB374-1267-A348-8A4F-5402BEADA06E}" dt="2022-10-19T09:10:05.176" v="1140" actId="2696"/>
        <pc:sldMkLst>
          <pc:docMk/>
          <pc:sldMk cId="2182042641" sldId="559"/>
        </pc:sldMkLst>
      </pc:sldChg>
      <pc:sldChg chg="modSp add del mod ord">
        <pc:chgData name="兴亮 王" userId="1333aa7588f1de53" providerId="LiveId" clId="{A7DAB374-1267-A348-8A4F-5402BEADA06E}" dt="2022-10-24T01:31:59.689" v="1592" actId="2696"/>
        <pc:sldMkLst>
          <pc:docMk/>
          <pc:sldMk cId="1662929901" sldId="560"/>
        </pc:sldMkLst>
        <pc:spChg chg="mod">
          <ac:chgData name="兴亮 王" userId="1333aa7588f1de53" providerId="LiveId" clId="{A7DAB374-1267-A348-8A4F-5402BEADA06E}" dt="2022-10-19T09:12:28.716" v="1164" actId="207"/>
          <ac:spMkLst>
            <pc:docMk/>
            <pc:sldMk cId="1662929901" sldId="560"/>
            <ac:spMk id="4" creationId="{5292CB5F-A4AC-47BE-A81F-1C3B2B8C443B}"/>
          </ac:spMkLst>
        </pc:spChg>
        <pc:spChg chg="mod">
          <ac:chgData name="兴亮 王" userId="1333aa7588f1de53" providerId="LiveId" clId="{A7DAB374-1267-A348-8A4F-5402BEADA06E}" dt="2022-10-19T09:12:35.823" v="1167" actId="207"/>
          <ac:spMkLst>
            <pc:docMk/>
            <pc:sldMk cId="1662929901" sldId="560"/>
            <ac:spMk id="6" creationId="{E2F59C7A-835A-4B02-B426-030D8A682C65}"/>
          </ac:spMkLst>
        </pc:spChg>
        <pc:spChg chg="mod">
          <ac:chgData name="兴亮 王" userId="1333aa7588f1de53" providerId="LiveId" clId="{A7DAB374-1267-A348-8A4F-5402BEADA06E}" dt="2022-10-19T09:12:41.489" v="1168" actId="1076"/>
          <ac:spMkLst>
            <pc:docMk/>
            <pc:sldMk cId="1662929901" sldId="560"/>
            <ac:spMk id="12" creationId="{A60EDE69-3FC4-463D-B8FA-519ED3E54C8E}"/>
          </ac:spMkLst>
        </pc:spChg>
        <pc:grpChg chg="mod">
          <ac:chgData name="兴亮 王" userId="1333aa7588f1de53" providerId="LiveId" clId="{A7DAB374-1267-A348-8A4F-5402BEADA06E}" dt="2022-10-19T09:12:31.530" v="1166" actId="1076"/>
          <ac:grpSpMkLst>
            <pc:docMk/>
            <pc:sldMk cId="1662929901" sldId="560"/>
            <ac:grpSpMk id="25" creationId="{EBDCF859-B811-29D1-8E3F-9D25002EA659}"/>
          </ac:grpSpMkLst>
        </pc:grpChg>
      </pc:sldChg>
      <pc:sldChg chg="modSp add del mod">
        <pc:chgData name="兴亮 王" userId="1333aa7588f1de53" providerId="LiveId" clId="{A7DAB374-1267-A348-8A4F-5402BEADA06E}" dt="2022-10-24T01:32:00.056" v="1593" actId="2696"/>
        <pc:sldMkLst>
          <pc:docMk/>
          <pc:sldMk cId="2885970469" sldId="561"/>
        </pc:sldMkLst>
        <pc:spChg chg="mod">
          <ac:chgData name="兴亮 王" userId="1333aa7588f1de53" providerId="LiveId" clId="{A7DAB374-1267-A348-8A4F-5402BEADA06E}" dt="2022-10-19T09:13:03.061" v="1173" actId="207"/>
          <ac:spMkLst>
            <pc:docMk/>
            <pc:sldMk cId="2885970469" sldId="561"/>
            <ac:spMk id="6" creationId="{E2F59C7A-835A-4B02-B426-030D8A682C65}"/>
          </ac:spMkLst>
        </pc:spChg>
        <pc:spChg chg="mod">
          <ac:chgData name="兴亮 王" userId="1333aa7588f1de53" providerId="LiveId" clId="{A7DAB374-1267-A348-8A4F-5402BEADA06E}" dt="2022-10-19T09:13:08.449" v="1175" actId="207"/>
          <ac:spMkLst>
            <pc:docMk/>
            <pc:sldMk cId="2885970469" sldId="561"/>
            <ac:spMk id="7" creationId="{CB8930FC-3020-4855-9D38-CAB435C012DE}"/>
          </ac:spMkLst>
        </pc:spChg>
        <pc:spChg chg="mod">
          <ac:chgData name="兴亮 王" userId="1333aa7588f1de53" providerId="LiveId" clId="{A7DAB374-1267-A348-8A4F-5402BEADA06E}" dt="2022-10-19T09:13:14.313" v="1176" actId="1076"/>
          <ac:spMkLst>
            <pc:docMk/>
            <pc:sldMk cId="2885970469" sldId="561"/>
            <ac:spMk id="12" creationId="{A60EDE69-3FC4-463D-B8FA-519ED3E54C8E}"/>
          </ac:spMkLst>
        </pc:spChg>
      </pc:sldChg>
      <pc:sldChg chg="modSp add del mod">
        <pc:chgData name="兴亮 王" userId="1333aa7588f1de53" providerId="LiveId" clId="{A7DAB374-1267-A348-8A4F-5402BEADA06E}" dt="2022-10-24T01:32:00.613" v="1594" actId="2696"/>
        <pc:sldMkLst>
          <pc:docMk/>
          <pc:sldMk cId="861700151" sldId="562"/>
        </pc:sldMkLst>
        <pc:spChg chg="mod">
          <ac:chgData name="兴亮 王" userId="1333aa7588f1de53" providerId="LiveId" clId="{A7DAB374-1267-A348-8A4F-5402BEADA06E}" dt="2022-10-19T09:13:34.455" v="1181" actId="207"/>
          <ac:spMkLst>
            <pc:docMk/>
            <pc:sldMk cId="861700151" sldId="562"/>
            <ac:spMk id="7" creationId="{CB8930FC-3020-4855-9D38-CAB435C012DE}"/>
          </ac:spMkLst>
        </pc:spChg>
        <pc:spChg chg="mod">
          <ac:chgData name="兴亮 王" userId="1333aa7588f1de53" providerId="LiveId" clId="{A7DAB374-1267-A348-8A4F-5402BEADA06E}" dt="2022-10-19T09:13:41.889" v="1184" actId="1076"/>
          <ac:spMkLst>
            <pc:docMk/>
            <pc:sldMk cId="861700151" sldId="562"/>
            <ac:spMk id="12" creationId="{A60EDE69-3FC4-463D-B8FA-519ED3E54C8E}"/>
          </ac:spMkLst>
        </pc:spChg>
        <pc:spChg chg="mod">
          <ac:chgData name="兴亮 王" userId="1333aa7588f1de53" providerId="LiveId" clId="{A7DAB374-1267-A348-8A4F-5402BEADA06E}" dt="2022-10-19T09:13:39.142" v="1183" actId="207"/>
          <ac:spMkLst>
            <pc:docMk/>
            <pc:sldMk cId="861700151" sldId="562"/>
            <ac:spMk id="24" creationId="{50339305-AFC3-DEEB-17F9-A9AA1AC52B20}"/>
          </ac:spMkLst>
        </pc:spChg>
      </pc:sldChg>
      <pc:sldChg chg="addSp delSp modSp add mod">
        <pc:chgData name="兴亮 王" userId="1333aa7588f1de53" providerId="LiveId" clId="{A7DAB374-1267-A348-8A4F-5402BEADA06E}" dt="2022-10-24T01:42:00.246" v="1680"/>
        <pc:sldMkLst>
          <pc:docMk/>
          <pc:sldMk cId="3161733083" sldId="563"/>
        </pc:sldMkLst>
        <pc:spChg chg="mod">
          <ac:chgData name="兴亮 王" userId="1333aa7588f1de53" providerId="LiveId" clId="{A7DAB374-1267-A348-8A4F-5402BEADA06E}" dt="2022-10-24T01:42:00.246" v="1680"/>
          <ac:spMkLst>
            <pc:docMk/>
            <pc:sldMk cId="3161733083" sldId="563"/>
            <ac:spMk id="3" creationId="{19D00C30-603C-0AE6-475A-2A6E475D7A6B}"/>
          </ac:spMkLst>
        </pc:spChg>
        <pc:spChg chg="mod">
          <ac:chgData name="兴亮 王" userId="1333aa7588f1de53" providerId="LiveId" clId="{A7DAB374-1267-A348-8A4F-5402BEADA06E}" dt="2022-10-24T01:42:00.246" v="1680"/>
          <ac:spMkLst>
            <pc:docMk/>
            <pc:sldMk cId="3161733083" sldId="563"/>
            <ac:spMk id="4" creationId="{A5FEC95F-097D-0C78-A640-8A14CF0F5B5C}"/>
          </ac:spMkLst>
        </pc:spChg>
        <pc:spChg chg="mod">
          <ac:chgData name="兴亮 王" userId="1333aa7588f1de53" providerId="LiveId" clId="{A7DAB374-1267-A348-8A4F-5402BEADA06E}" dt="2022-10-24T01:42:00.246" v="1680"/>
          <ac:spMkLst>
            <pc:docMk/>
            <pc:sldMk cId="3161733083" sldId="563"/>
            <ac:spMk id="5" creationId="{938B441E-6F72-EB39-BC3D-B40DAB826C3D}"/>
          </ac:spMkLst>
        </pc:spChg>
        <pc:spChg chg="mod">
          <ac:chgData name="兴亮 王" userId="1333aa7588f1de53" providerId="LiveId" clId="{A7DAB374-1267-A348-8A4F-5402BEADA06E}" dt="2022-10-24T01:42:00.246" v="1680"/>
          <ac:spMkLst>
            <pc:docMk/>
            <pc:sldMk cId="3161733083" sldId="563"/>
            <ac:spMk id="6" creationId="{0FC251C2-3222-FBBD-D88E-08DEC811347D}"/>
          </ac:spMkLst>
        </pc:spChg>
        <pc:spChg chg="mod">
          <ac:chgData name="兴亮 王" userId="1333aa7588f1de53" providerId="LiveId" clId="{A7DAB374-1267-A348-8A4F-5402BEADA06E}" dt="2022-10-24T01:42:00.246" v="1680"/>
          <ac:spMkLst>
            <pc:docMk/>
            <pc:sldMk cId="3161733083" sldId="563"/>
            <ac:spMk id="8" creationId="{82314D83-7812-53D1-B2D3-751DA94FF33F}"/>
          </ac:spMkLst>
        </pc:spChg>
        <pc:spChg chg="mod">
          <ac:chgData name="兴亮 王" userId="1333aa7588f1de53" providerId="LiveId" clId="{A7DAB374-1267-A348-8A4F-5402BEADA06E}" dt="2022-10-24T01:42:00.246" v="1680"/>
          <ac:spMkLst>
            <pc:docMk/>
            <pc:sldMk cId="3161733083" sldId="563"/>
            <ac:spMk id="9" creationId="{C0CCD2DF-96E5-901C-AC30-0D6DB8341860}"/>
          </ac:spMkLst>
        </pc:spChg>
        <pc:spChg chg="mod">
          <ac:chgData name="兴亮 王" userId="1333aa7588f1de53" providerId="LiveId" clId="{A7DAB374-1267-A348-8A4F-5402BEADA06E}" dt="2022-10-24T01:42:00.246" v="1680"/>
          <ac:spMkLst>
            <pc:docMk/>
            <pc:sldMk cId="3161733083" sldId="563"/>
            <ac:spMk id="10" creationId="{A0E4B808-CBEF-497F-9E62-881735F6F3AB}"/>
          </ac:spMkLst>
        </pc:spChg>
        <pc:spChg chg="mod">
          <ac:chgData name="兴亮 王" userId="1333aa7588f1de53" providerId="LiveId" clId="{A7DAB374-1267-A348-8A4F-5402BEADA06E}" dt="2022-10-19T11:28:27.222" v="1520" actId="404"/>
          <ac:spMkLst>
            <pc:docMk/>
            <pc:sldMk cId="3161733083" sldId="563"/>
            <ac:spMk id="11" creationId="{5FEF66FF-5AB8-4AE1-BE6F-4F61084AFC7A}"/>
          </ac:spMkLst>
        </pc:spChg>
        <pc:spChg chg="mod">
          <ac:chgData name="兴亮 王" userId="1333aa7588f1de53" providerId="LiveId" clId="{A7DAB374-1267-A348-8A4F-5402BEADA06E}" dt="2022-10-24T01:42:00.246" v="1680"/>
          <ac:spMkLst>
            <pc:docMk/>
            <pc:sldMk cId="3161733083" sldId="563"/>
            <ac:spMk id="12" creationId="{35A785CA-9A88-2C35-CBB4-C3801C481E44}"/>
          </ac:spMkLst>
        </pc:spChg>
        <pc:spChg chg="mod">
          <ac:chgData name="兴亮 王" userId="1333aa7588f1de53" providerId="LiveId" clId="{A7DAB374-1267-A348-8A4F-5402BEADA06E}" dt="2022-10-19T11:28:30.302" v="1521" actId="403"/>
          <ac:spMkLst>
            <pc:docMk/>
            <pc:sldMk cId="3161733083" sldId="563"/>
            <ac:spMk id="13" creationId="{6400B218-9706-44C1-9DE1-F7FED6EC429D}"/>
          </ac:spMkLst>
        </pc:spChg>
        <pc:spChg chg="mod">
          <ac:chgData name="兴亮 王" userId="1333aa7588f1de53" providerId="LiveId" clId="{A7DAB374-1267-A348-8A4F-5402BEADA06E}" dt="2022-10-24T01:42:00.246" v="1680"/>
          <ac:spMkLst>
            <pc:docMk/>
            <pc:sldMk cId="3161733083" sldId="563"/>
            <ac:spMk id="14" creationId="{A1EE5246-C5C5-92A3-E52E-E95A5DCC61EF}"/>
          </ac:spMkLst>
        </pc:spChg>
        <pc:spChg chg="mod">
          <ac:chgData name="兴亮 王" userId="1333aa7588f1de53" providerId="LiveId" clId="{A7DAB374-1267-A348-8A4F-5402BEADA06E}" dt="2022-10-24T01:42:00.246" v="1680"/>
          <ac:spMkLst>
            <pc:docMk/>
            <pc:sldMk cId="3161733083" sldId="563"/>
            <ac:spMk id="15" creationId="{2D169620-C5C0-8F5B-C269-6C5C69163EA6}"/>
          </ac:spMkLst>
        </pc:spChg>
        <pc:spChg chg="mod">
          <ac:chgData name="兴亮 王" userId="1333aa7588f1de53" providerId="LiveId" clId="{A7DAB374-1267-A348-8A4F-5402BEADA06E}" dt="2022-10-24T01:42:00.246" v="1680"/>
          <ac:spMkLst>
            <pc:docMk/>
            <pc:sldMk cId="3161733083" sldId="563"/>
            <ac:spMk id="16" creationId="{7B4FAB8C-A7BD-2E8A-6239-97A745BBB858}"/>
          </ac:spMkLst>
        </pc:spChg>
        <pc:spChg chg="mod">
          <ac:chgData name="兴亮 王" userId="1333aa7588f1de53" providerId="LiveId" clId="{A7DAB374-1267-A348-8A4F-5402BEADA06E}" dt="2022-10-24T01:42:00.246" v="1680"/>
          <ac:spMkLst>
            <pc:docMk/>
            <pc:sldMk cId="3161733083" sldId="563"/>
            <ac:spMk id="17" creationId="{40E582A5-24C0-186D-C168-E8F2A0E87A42}"/>
          </ac:spMkLst>
        </pc:spChg>
        <pc:spChg chg="mod">
          <ac:chgData name="兴亮 王" userId="1333aa7588f1de53" providerId="LiveId" clId="{A7DAB374-1267-A348-8A4F-5402BEADA06E}" dt="2022-10-24T01:42:00.246" v="1680"/>
          <ac:spMkLst>
            <pc:docMk/>
            <pc:sldMk cId="3161733083" sldId="563"/>
            <ac:spMk id="18" creationId="{0BE5E8AA-0711-5971-3354-E2799B1E4651}"/>
          </ac:spMkLst>
        </pc:spChg>
        <pc:spChg chg="mod">
          <ac:chgData name="兴亮 王" userId="1333aa7588f1de53" providerId="LiveId" clId="{A7DAB374-1267-A348-8A4F-5402BEADA06E}" dt="2022-10-24T01:42:00.246" v="1680"/>
          <ac:spMkLst>
            <pc:docMk/>
            <pc:sldMk cId="3161733083" sldId="563"/>
            <ac:spMk id="19" creationId="{FD0ED473-E7C4-8BED-05A9-E831F2B51412}"/>
          </ac:spMkLst>
        </pc:spChg>
        <pc:spChg chg="mod">
          <ac:chgData name="兴亮 王" userId="1333aa7588f1de53" providerId="LiveId" clId="{A7DAB374-1267-A348-8A4F-5402BEADA06E}" dt="2022-10-24T01:42:00.246" v="1680"/>
          <ac:spMkLst>
            <pc:docMk/>
            <pc:sldMk cId="3161733083" sldId="563"/>
            <ac:spMk id="20" creationId="{7AF3F518-E23F-FBD9-C10B-4CAC4EA83721}"/>
          </ac:spMkLst>
        </pc:spChg>
        <pc:spChg chg="mod">
          <ac:chgData name="兴亮 王" userId="1333aa7588f1de53" providerId="LiveId" clId="{A7DAB374-1267-A348-8A4F-5402BEADA06E}" dt="2022-10-24T01:42:00.246" v="1680"/>
          <ac:spMkLst>
            <pc:docMk/>
            <pc:sldMk cId="3161733083" sldId="563"/>
            <ac:spMk id="21" creationId="{68CF9496-F385-05BA-033A-0D66667BA929}"/>
          </ac:spMkLst>
        </pc:spChg>
        <pc:spChg chg="mod">
          <ac:chgData name="兴亮 王" userId="1333aa7588f1de53" providerId="LiveId" clId="{A7DAB374-1267-A348-8A4F-5402BEADA06E}" dt="2022-10-24T01:42:00.246" v="1680"/>
          <ac:spMkLst>
            <pc:docMk/>
            <pc:sldMk cId="3161733083" sldId="563"/>
            <ac:spMk id="22" creationId="{7126F4A9-B615-C203-C77F-6258D7024660}"/>
          </ac:spMkLst>
        </pc:spChg>
        <pc:spChg chg="mod">
          <ac:chgData name="兴亮 王" userId="1333aa7588f1de53" providerId="LiveId" clId="{A7DAB374-1267-A348-8A4F-5402BEADA06E}" dt="2022-10-24T01:42:00.246" v="1680"/>
          <ac:spMkLst>
            <pc:docMk/>
            <pc:sldMk cId="3161733083" sldId="563"/>
            <ac:spMk id="23" creationId="{7B8B1458-0808-8451-4682-67CCC0F97ED0}"/>
          </ac:spMkLst>
        </pc:spChg>
        <pc:spChg chg="mod">
          <ac:chgData name="兴亮 王" userId="1333aa7588f1de53" providerId="LiveId" clId="{A7DAB374-1267-A348-8A4F-5402BEADA06E}" dt="2022-10-24T01:42:00.246" v="1680"/>
          <ac:spMkLst>
            <pc:docMk/>
            <pc:sldMk cId="3161733083" sldId="563"/>
            <ac:spMk id="24" creationId="{7EA8B318-DC00-5515-D679-9E0EA9929BB9}"/>
          </ac:spMkLst>
        </pc:spChg>
        <pc:spChg chg="mod">
          <ac:chgData name="兴亮 王" userId="1333aa7588f1de53" providerId="LiveId" clId="{A7DAB374-1267-A348-8A4F-5402BEADA06E}" dt="2022-10-24T01:42:00.246" v="1680"/>
          <ac:spMkLst>
            <pc:docMk/>
            <pc:sldMk cId="3161733083" sldId="563"/>
            <ac:spMk id="25" creationId="{28DA4002-8C8B-1AED-3537-CF51E27845CA}"/>
          </ac:spMkLst>
        </pc:spChg>
        <pc:spChg chg="mod">
          <ac:chgData name="兴亮 王" userId="1333aa7588f1de53" providerId="LiveId" clId="{A7DAB374-1267-A348-8A4F-5402BEADA06E}" dt="2022-10-24T01:42:00.246" v="1680"/>
          <ac:spMkLst>
            <pc:docMk/>
            <pc:sldMk cId="3161733083" sldId="563"/>
            <ac:spMk id="26" creationId="{82D77F52-5792-B0F6-524D-C824F244B23D}"/>
          </ac:spMkLst>
        </pc:spChg>
        <pc:spChg chg="mod">
          <ac:chgData name="兴亮 王" userId="1333aa7588f1de53" providerId="LiveId" clId="{A7DAB374-1267-A348-8A4F-5402BEADA06E}" dt="2022-10-24T01:42:00.246" v="1680"/>
          <ac:spMkLst>
            <pc:docMk/>
            <pc:sldMk cId="3161733083" sldId="563"/>
            <ac:spMk id="27" creationId="{DBF55C9D-99ED-FAEB-575D-769ACD1FFAF0}"/>
          </ac:spMkLst>
        </pc:spChg>
        <pc:spChg chg="mod">
          <ac:chgData name="兴亮 王" userId="1333aa7588f1de53" providerId="LiveId" clId="{A7DAB374-1267-A348-8A4F-5402BEADA06E}" dt="2022-10-24T01:42:00.246" v="1680"/>
          <ac:spMkLst>
            <pc:docMk/>
            <pc:sldMk cId="3161733083" sldId="563"/>
            <ac:spMk id="28" creationId="{3330B74D-2122-13FC-0688-18E1ED3A8664}"/>
          </ac:spMkLst>
        </pc:spChg>
        <pc:spChg chg="mod">
          <ac:chgData name="兴亮 王" userId="1333aa7588f1de53" providerId="LiveId" clId="{A7DAB374-1267-A348-8A4F-5402BEADA06E}" dt="2022-10-24T01:42:00.246" v="1680"/>
          <ac:spMkLst>
            <pc:docMk/>
            <pc:sldMk cId="3161733083" sldId="563"/>
            <ac:spMk id="29" creationId="{1C5D0168-2296-9FBC-834A-C097614A3E6A}"/>
          </ac:spMkLst>
        </pc:spChg>
        <pc:spChg chg="mod">
          <ac:chgData name="兴亮 王" userId="1333aa7588f1de53" providerId="LiveId" clId="{A7DAB374-1267-A348-8A4F-5402BEADA06E}" dt="2022-10-24T01:42:00.246" v="1680"/>
          <ac:spMkLst>
            <pc:docMk/>
            <pc:sldMk cId="3161733083" sldId="563"/>
            <ac:spMk id="30" creationId="{F70F9B72-5869-ABE6-09E0-997E6D9289C6}"/>
          </ac:spMkLst>
        </pc:spChg>
        <pc:spChg chg="mod">
          <ac:chgData name="兴亮 王" userId="1333aa7588f1de53" providerId="LiveId" clId="{A7DAB374-1267-A348-8A4F-5402BEADA06E}" dt="2022-10-24T01:42:00.246" v="1680"/>
          <ac:spMkLst>
            <pc:docMk/>
            <pc:sldMk cId="3161733083" sldId="563"/>
            <ac:spMk id="31" creationId="{F780C45F-4E5A-CCA4-4BC4-B5B688B39C9D}"/>
          </ac:spMkLst>
        </pc:spChg>
        <pc:spChg chg="mod">
          <ac:chgData name="兴亮 王" userId="1333aa7588f1de53" providerId="LiveId" clId="{A7DAB374-1267-A348-8A4F-5402BEADA06E}" dt="2022-10-24T01:42:00.246" v="1680"/>
          <ac:spMkLst>
            <pc:docMk/>
            <pc:sldMk cId="3161733083" sldId="563"/>
            <ac:spMk id="32" creationId="{8E2F78C5-DDFF-55AD-3A11-7CE77877E616}"/>
          </ac:spMkLst>
        </pc:spChg>
        <pc:spChg chg="mod">
          <ac:chgData name="兴亮 王" userId="1333aa7588f1de53" providerId="LiveId" clId="{A7DAB374-1267-A348-8A4F-5402BEADA06E}" dt="2022-10-24T01:42:00.246" v="1680"/>
          <ac:spMkLst>
            <pc:docMk/>
            <pc:sldMk cId="3161733083" sldId="563"/>
            <ac:spMk id="33" creationId="{7B3E8CD1-6A71-90E5-E9CC-BF5383735F4B}"/>
          </ac:spMkLst>
        </pc:spChg>
        <pc:spChg chg="mod">
          <ac:chgData name="兴亮 王" userId="1333aa7588f1de53" providerId="LiveId" clId="{A7DAB374-1267-A348-8A4F-5402BEADA06E}" dt="2022-10-24T01:42:00.246" v="1680"/>
          <ac:spMkLst>
            <pc:docMk/>
            <pc:sldMk cId="3161733083" sldId="563"/>
            <ac:spMk id="34" creationId="{17029ECC-7EFE-D184-5C21-30ECDDE14559}"/>
          </ac:spMkLst>
        </pc:spChg>
        <pc:spChg chg="mod">
          <ac:chgData name="兴亮 王" userId="1333aa7588f1de53" providerId="LiveId" clId="{A7DAB374-1267-A348-8A4F-5402BEADA06E}" dt="2022-10-24T01:42:00.246" v="1680"/>
          <ac:spMkLst>
            <pc:docMk/>
            <pc:sldMk cId="3161733083" sldId="563"/>
            <ac:spMk id="35" creationId="{7CF521F0-A24F-3CC3-6422-66D64554D1B2}"/>
          </ac:spMkLst>
        </pc:spChg>
        <pc:spChg chg="mod">
          <ac:chgData name="兴亮 王" userId="1333aa7588f1de53" providerId="LiveId" clId="{A7DAB374-1267-A348-8A4F-5402BEADA06E}" dt="2022-10-24T01:42:00.246" v="1680"/>
          <ac:spMkLst>
            <pc:docMk/>
            <pc:sldMk cId="3161733083" sldId="563"/>
            <ac:spMk id="36" creationId="{010C56FB-DCB8-9077-68F8-BA23D4AF2066}"/>
          </ac:spMkLst>
        </pc:spChg>
        <pc:spChg chg="mod">
          <ac:chgData name="兴亮 王" userId="1333aa7588f1de53" providerId="LiveId" clId="{A7DAB374-1267-A348-8A4F-5402BEADA06E}" dt="2022-10-24T01:42:00.246" v="1680"/>
          <ac:spMkLst>
            <pc:docMk/>
            <pc:sldMk cId="3161733083" sldId="563"/>
            <ac:spMk id="37" creationId="{59F1A8AE-F204-CF7E-653F-97C68783199D}"/>
          </ac:spMkLst>
        </pc:spChg>
        <pc:spChg chg="mod">
          <ac:chgData name="兴亮 王" userId="1333aa7588f1de53" providerId="LiveId" clId="{A7DAB374-1267-A348-8A4F-5402BEADA06E}" dt="2022-10-24T01:42:00.246" v="1680"/>
          <ac:spMkLst>
            <pc:docMk/>
            <pc:sldMk cId="3161733083" sldId="563"/>
            <ac:spMk id="38" creationId="{1F7669B6-6A4C-73E3-38D6-A14F0B565BA2}"/>
          </ac:spMkLst>
        </pc:spChg>
        <pc:spChg chg="mod">
          <ac:chgData name="兴亮 王" userId="1333aa7588f1de53" providerId="LiveId" clId="{A7DAB374-1267-A348-8A4F-5402BEADA06E}" dt="2022-10-24T01:42:00.246" v="1680"/>
          <ac:spMkLst>
            <pc:docMk/>
            <pc:sldMk cId="3161733083" sldId="563"/>
            <ac:spMk id="39" creationId="{C0E2DA85-79B5-B4D9-76BB-A09A91EA9A26}"/>
          </ac:spMkLst>
        </pc:spChg>
        <pc:spChg chg="mod">
          <ac:chgData name="兴亮 王" userId="1333aa7588f1de53" providerId="LiveId" clId="{A7DAB374-1267-A348-8A4F-5402BEADA06E}" dt="2022-10-24T01:42:00.246" v="1680"/>
          <ac:spMkLst>
            <pc:docMk/>
            <pc:sldMk cId="3161733083" sldId="563"/>
            <ac:spMk id="40" creationId="{A0725744-4426-7922-D305-CA26BD3A4BCE}"/>
          </ac:spMkLst>
        </pc:spChg>
        <pc:spChg chg="mod">
          <ac:chgData name="兴亮 王" userId="1333aa7588f1de53" providerId="LiveId" clId="{A7DAB374-1267-A348-8A4F-5402BEADA06E}" dt="2022-10-24T01:42:00.246" v="1680"/>
          <ac:spMkLst>
            <pc:docMk/>
            <pc:sldMk cId="3161733083" sldId="563"/>
            <ac:spMk id="41" creationId="{3261D806-5DA1-8E68-B67C-59E85611ECF8}"/>
          </ac:spMkLst>
        </pc:spChg>
        <pc:spChg chg="mod">
          <ac:chgData name="兴亮 王" userId="1333aa7588f1de53" providerId="LiveId" clId="{A7DAB374-1267-A348-8A4F-5402BEADA06E}" dt="2022-10-24T01:42:00.246" v="1680"/>
          <ac:spMkLst>
            <pc:docMk/>
            <pc:sldMk cId="3161733083" sldId="563"/>
            <ac:spMk id="42" creationId="{1EB76E20-642C-A245-7CC0-0379DC4A3638}"/>
          </ac:spMkLst>
        </pc:spChg>
        <pc:spChg chg="mod">
          <ac:chgData name="兴亮 王" userId="1333aa7588f1de53" providerId="LiveId" clId="{A7DAB374-1267-A348-8A4F-5402BEADA06E}" dt="2022-10-24T01:42:00.246" v="1680"/>
          <ac:spMkLst>
            <pc:docMk/>
            <pc:sldMk cId="3161733083" sldId="563"/>
            <ac:spMk id="43" creationId="{C1E7F73C-4301-9422-A24D-F169E1E5290B}"/>
          </ac:spMkLst>
        </pc:spChg>
        <pc:spChg chg="mod">
          <ac:chgData name="兴亮 王" userId="1333aa7588f1de53" providerId="LiveId" clId="{A7DAB374-1267-A348-8A4F-5402BEADA06E}" dt="2022-10-24T01:42:00.246" v="1680"/>
          <ac:spMkLst>
            <pc:docMk/>
            <pc:sldMk cId="3161733083" sldId="563"/>
            <ac:spMk id="44" creationId="{AA9CE8A6-E86F-BC9B-1EE9-6824DDC898DB}"/>
          </ac:spMkLst>
        </pc:spChg>
        <pc:spChg chg="mod">
          <ac:chgData name="兴亮 王" userId="1333aa7588f1de53" providerId="LiveId" clId="{A7DAB374-1267-A348-8A4F-5402BEADA06E}" dt="2022-10-24T01:42:00.246" v="1680"/>
          <ac:spMkLst>
            <pc:docMk/>
            <pc:sldMk cId="3161733083" sldId="563"/>
            <ac:spMk id="45" creationId="{DAD4369B-0CD8-E69B-4698-959A19891ABF}"/>
          </ac:spMkLst>
        </pc:spChg>
        <pc:spChg chg="mod">
          <ac:chgData name="兴亮 王" userId="1333aa7588f1de53" providerId="LiveId" clId="{A7DAB374-1267-A348-8A4F-5402BEADA06E}" dt="2022-10-24T01:42:00.246" v="1680"/>
          <ac:spMkLst>
            <pc:docMk/>
            <pc:sldMk cId="3161733083" sldId="563"/>
            <ac:spMk id="46" creationId="{3EB86B74-C4D4-2C2E-D5B6-0AFB6EC73528}"/>
          </ac:spMkLst>
        </pc:spChg>
        <pc:spChg chg="mod">
          <ac:chgData name="兴亮 王" userId="1333aa7588f1de53" providerId="LiveId" clId="{A7DAB374-1267-A348-8A4F-5402BEADA06E}" dt="2022-10-24T01:42:00.246" v="1680"/>
          <ac:spMkLst>
            <pc:docMk/>
            <pc:sldMk cId="3161733083" sldId="563"/>
            <ac:spMk id="47" creationId="{D361D84D-C7F8-F973-95FA-013B2BCE3F5E}"/>
          </ac:spMkLst>
        </pc:spChg>
        <pc:spChg chg="mod">
          <ac:chgData name="兴亮 王" userId="1333aa7588f1de53" providerId="LiveId" clId="{A7DAB374-1267-A348-8A4F-5402BEADA06E}" dt="2022-10-24T01:42:00.246" v="1680"/>
          <ac:spMkLst>
            <pc:docMk/>
            <pc:sldMk cId="3161733083" sldId="563"/>
            <ac:spMk id="48" creationId="{3A6F56B0-B095-DCCA-3208-1441760A3AF5}"/>
          </ac:spMkLst>
        </pc:spChg>
        <pc:spChg chg="mod">
          <ac:chgData name="兴亮 王" userId="1333aa7588f1de53" providerId="LiveId" clId="{A7DAB374-1267-A348-8A4F-5402BEADA06E}" dt="2022-10-24T01:42:00.246" v="1680"/>
          <ac:spMkLst>
            <pc:docMk/>
            <pc:sldMk cId="3161733083" sldId="563"/>
            <ac:spMk id="49" creationId="{34D3E1D8-72DE-1CE9-3A0F-45BF88E24823}"/>
          </ac:spMkLst>
        </pc:spChg>
        <pc:spChg chg="mod">
          <ac:chgData name="兴亮 王" userId="1333aa7588f1de53" providerId="LiveId" clId="{A7DAB374-1267-A348-8A4F-5402BEADA06E}" dt="2022-10-24T01:42:00.246" v="1680"/>
          <ac:spMkLst>
            <pc:docMk/>
            <pc:sldMk cId="3161733083" sldId="563"/>
            <ac:spMk id="50" creationId="{265E573D-983F-EE26-D431-2A51ABE67BF0}"/>
          </ac:spMkLst>
        </pc:spChg>
        <pc:spChg chg="mod">
          <ac:chgData name="兴亮 王" userId="1333aa7588f1de53" providerId="LiveId" clId="{A7DAB374-1267-A348-8A4F-5402BEADA06E}" dt="2022-10-24T01:42:00.246" v="1680"/>
          <ac:spMkLst>
            <pc:docMk/>
            <pc:sldMk cId="3161733083" sldId="563"/>
            <ac:spMk id="51" creationId="{19D9DFF3-022B-C380-5A13-A43C4807EBD6}"/>
          </ac:spMkLst>
        </pc:spChg>
        <pc:spChg chg="mod">
          <ac:chgData name="兴亮 王" userId="1333aa7588f1de53" providerId="LiveId" clId="{A7DAB374-1267-A348-8A4F-5402BEADA06E}" dt="2022-10-24T01:42:00.246" v="1680"/>
          <ac:spMkLst>
            <pc:docMk/>
            <pc:sldMk cId="3161733083" sldId="563"/>
            <ac:spMk id="52" creationId="{1CB2F410-3246-CC44-194F-BA96C3D61D7B}"/>
          </ac:spMkLst>
        </pc:spChg>
        <pc:spChg chg="mod">
          <ac:chgData name="兴亮 王" userId="1333aa7588f1de53" providerId="LiveId" clId="{A7DAB374-1267-A348-8A4F-5402BEADA06E}" dt="2022-10-24T01:42:00.246" v="1680"/>
          <ac:spMkLst>
            <pc:docMk/>
            <pc:sldMk cId="3161733083" sldId="563"/>
            <ac:spMk id="53" creationId="{49AB4BEF-1175-1496-8891-F7B836EFF944}"/>
          </ac:spMkLst>
        </pc:spChg>
        <pc:spChg chg="mod">
          <ac:chgData name="兴亮 王" userId="1333aa7588f1de53" providerId="LiveId" clId="{A7DAB374-1267-A348-8A4F-5402BEADA06E}" dt="2022-10-24T01:42:00.246" v="1680"/>
          <ac:spMkLst>
            <pc:docMk/>
            <pc:sldMk cId="3161733083" sldId="563"/>
            <ac:spMk id="54" creationId="{DBE3CD19-E11E-C142-4AFC-715D638D3625}"/>
          </ac:spMkLst>
        </pc:spChg>
        <pc:spChg chg="mod">
          <ac:chgData name="兴亮 王" userId="1333aa7588f1de53" providerId="LiveId" clId="{A7DAB374-1267-A348-8A4F-5402BEADA06E}" dt="2022-10-24T01:42:00.246" v="1680"/>
          <ac:spMkLst>
            <pc:docMk/>
            <pc:sldMk cId="3161733083" sldId="563"/>
            <ac:spMk id="55" creationId="{7343DCF9-1E1C-55AA-E0FF-544E218E5226}"/>
          </ac:spMkLst>
        </pc:spChg>
        <pc:spChg chg="mod">
          <ac:chgData name="兴亮 王" userId="1333aa7588f1de53" providerId="LiveId" clId="{A7DAB374-1267-A348-8A4F-5402BEADA06E}" dt="2022-10-24T01:42:00.246" v="1680"/>
          <ac:spMkLst>
            <pc:docMk/>
            <pc:sldMk cId="3161733083" sldId="563"/>
            <ac:spMk id="56" creationId="{482A14D8-49D1-DB05-0BF6-F9CB29397F08}"/>
          </ac:spMkLst>
        </pc:spChg>
        <pc:spChg chg="mod">
          <ac:chgData name="兴亮 王" userId="1333aa7588f1de53" providerId="LiveId" clId="{A7DAB374-1267-A348-8A4F-5402BEADA06E}" dt="2022-10-24T01:42:00.246" v="1680"/>
          <ac:spMkLst>
            <pc:docMk/>
            <pc:sldMk cId="3161733083" sldId="563"/>
            <ac:spMk id="57" creationId="{CD44B3EA-4525-0894-0363-3048BD3D655E}"/>
          </ac:spMkLst>
        </pc:spChg>
        <pc:spChg chg="mod">
          <ac:chgData name="兴亮 王" userId="1333aa7588f1de53" providerId="LiveId" clId="{A7DAB374-1267-A348-8A4F-5402BEADA06E}" dt="2022-10-24T01:42:00.246" v="1680"/>
          <ac:spMkLst>
            <pc:docMk/>
            <pc:sldMk cId="3161733083" sldId="563"/>
            <ac:spMk id="58" creationId="{FDE32504-E3DF-4A92-301D-D31E4CDAB506}"/>
          </ac:spMkLst>
        </pc:spChg>
        <pc:spChg chg="mod">
          <ac:chgData name="兴亮 王" userId="1333aa7588f1de53" providerId="LiveId" clId="{A7DAB374-1267-A348-8A4F-5402BEADA06E}" dt="2022-10-24T01:42:00.246" v="1680"/>
          <ac:spMkLst>
            <pc:docMk/>
            <pc:sldMk cId="3161733083" sldId="563"/>
            <ac:spMk id="59" creationId="{273AD653-3DA0-2ED3-3F40-B71FD6A5C628}"/>
          </ac:spMkLst>
        </pc:spChg>
        <pc:spChg chg="mod">
          <ac:chgData name="兴亮 王" userId="1333aa7588f1de53" providerId="LiveId" clId="{A7DAB374-1267-A348-8A4F-5402BEADA06E}" dt="2022-10-24T01:42:00.246" v="1680"/>
          <ac:spMkLst>
            <pc:docMk/>
            <pc:sldMk cId="3161733083" sldId="563"/>
            <ac:spMk id="60" creationId="{0C16629D-C72E-32E5-D20D-5ECCC593581C}"/>
          </ac:spMkLst>
        </pc:spChg>
        <pc:spChg chg="mod">
          <ac:chgData name="兴亮 王" userId="1333aa7588f1de53" providerId="LiveId" clId="{A7DAB374-1267-A348-8A4F-5402BEADA06E}" dt="2022-10-24T01:42:00.246" v="1680"/>
          <ac:spMkLst>
            <pc:docMk/>
            <pc:sldMk cId="3161733083" sldId="563"/>
            <ac:spMk id="61" creationId="{2A3B6AC6-C0C9-03F2-3860-64814F3EE981}"/>
          </ac:spMkLst>
        </pc:spChg>
        <pc:spChg chg="mod">
          <ac:chgData name="兴亮 王" userId="1333aa7588f1de53" providerId="LiveId" clId="{A7DAB374-1267-A348-8A4F-5402BEADA06E}" dt="2022-10-24T01:42:00.246" v="1680"/>
          <ac:spMkLst>
            <pc:docMk/>
            <pc:sldMk cId="3161733083" sldId="563"/>
            <ac:spMk id="62" creationId="{7EF3D8DD-9E4C-8F11-C61A-2526DF8A0D2B}"/>
          </ac:spMkLst>
        </pc:spChg>
        <pc:spChg chg="mod">
          <ac:chgData name="兴亮 王" userId="1333aa7588f1de53" providerId="LiveId" clId="{A7DAB374-1267-A348-8A4F-5402BEADA06E}" dt="2022-10-24T01:42:00.246" v="1680"/>
          <ac:spMkLst>
            <pc:docMk/>
            <pc:sldMk cId="3161733083" sldId="563"/>
            <ac:spMk id="63" creationId="{9D4576D2-091E-7FEF-6BB7-59554A3B8D9A}"/>
          </ac:spMkLst>
        </pc:spChg>
        <pc:spChg chg="mod">
          <ac:chgData name="兴亮 王" userId="1333aa7588f1de53" providerId="LiveId" clId="{A7DAB374-1267-A348-8A4F-5402BEADA06E}" dt="2022-10-24T01:42:00.246" v="1680"/>
          <ac:spMkLst>
            <pc:docMk/>
            <pc:sldMk cId="3161733083" sldId="563"/>
            <ac:spMk id="64" creationId="{20FF18EA-323E-4C67-DED8-7E9E59527C26}"/>
          </ac:spMkLst>
        </pc:spChg>
        <pc:spChg chg="mod">
          <ac:chgData name="兴亮 王" userId="1333aa7588f1de53" providerId="LiveId" clId="{A7DAB374-1267-A348-8A4F-5402BEADA06E}" dt="2022-10-24T01:42:00.246" v="1680"/>
          <ac:spMkLst>
            <pc:docMk/>
            <pc:sldMk cId="3161733083" sldId="563"/>
            <ac:spMk id="65" creationId="{360E8B0E-304F-E6C0-1801-02CC01B7EE1F}"/>
          </ac:spMkLst>
        </pc:spChg>
        <pc:spChg chg="mod">
          <ac:chgData name="兴亮 王" userId="1333aa7588f1de53" providerId="LiveId" clId="{A7DAB374-1267-A348-8A4F-5402BEADA06E}" dt="2022-10-24T01:42:00.246" v="1680"/>
          <ac:spMkLst>
            <pc:docMk/>
            <pc:sldMk cId="3161733083" sldId="563"/>
            <ac:spMk id="66" creationId="{784EA417-763D-BA67-E01D-587F8FD7074E}"/>
          </ac:spMkLst>
        </pc:spChg>
        <pc:spChg chg="mod">
          <ac:chgData name="兴亮 王" userId="1333aa7588f1de53" providerId="LiveId" clId="{A7DAB374-1267-A348-8A4F-5402BEADA06E}" dt="2022-10-24T01:42:00.246" v="1680"/>
          <ac:spMkLst>
            <pc:docMk/>
            <pc:sldMk cId="3161733083" sldId="563"/>
            <ac:spMk id="67" creationId="{916A22A3-DBEA-BDFD-C9C4-349265A86EA2}"/>
          </ac:spMkLst>
        </pc:spChg>
        <pc:spChg chg="mod">
          <ac:chgData name="兴亮 王" userId="1333aa7588f1de53" providerId="LiveId" clId="{A7DAB374-1267-A348-8A4F-5402BEADA06E}" dt="2022-10-24T01:42:00.246" v="1680"/>
          <ac:spMkLst>
            <pc:docMk/>
            <pc:sldMk cId="3161733083" sldId="563"/>
            <ac:spMk id="68" creationId="{29F36952-8CE2-441A-1D99-681C17D10A17}"/>
          </ac:spMkLst>
        </pc:spChg>
        <pc:spChg chg="mod">
          <ac:chgData name="兴亮 王" userId="1333aa7588f1de53" providerId="LiveId" clId="{A7DAB374-1267-A348-8A4F-5402BEADA06E}" dt="2022-10-24T01:42:00.246" v="1680"/>
          <ac:spMkLst>
            <pc:docMk/>
            <pc:sldMk cId="3161733083" sldId="563"/>
            <ac:spMk id="69" creationId="{C882BC77-8B94-5A05-8EB4-B0CD2D43E59E}"/>
          </ac:spMkLst>
        </pc:spChg>
        <pc:spChg chg="mod">
          <ac:chgData name="兴亮 王" userId="1333aa7588f1de53" providerId="LiveId" clId="{A7DAB374-1267-A348-8A4F-5402BEADA06E}" dt="2022-10-24T01:42:00.246" v="1680"/>
          <ac:spMkLst>
            <pc:docMk/>
            <pc:sldMk cId="3161733083" sldId="563"/>
            <ac:spMk id="70" creationId="{95FCAB54-F971-D3A2-5F22-03849865AC5B}"/>
          </ac:spMkLst>
        </pc:spChg>
        <pc:spChg chg="mod">
          <ac:chgData name="兴亮 王" userId="1333aa7588f1de53" providerId="LiveId" clId="{A7DAB374-1267-A348-8A4F-5402BEADA06E}" dt="2022-10-24T01:42:00.246" v="1680"/>
          <ac:spMkLst>
            <pc:docMk/>
            <pc:sldMk cId="3161733083" sldId="563"/>
            <ac:spMk id="71" creationId="{6E2E0C10-3634-299C-7E83-6920E936501D}"/>
          </ac:spMkLst>
        </pc:spChg>
        <pc:spChg chg="mod">
          <ac:chgData name="兴亮 王" userId="1333aa7588f1de53" providerId="LiveId" clId="{A7DAB374-1267-A348-8A4F-5402BEADA06E}" dt="2022-10-24T01:42:00.246" v="1680"/>
          <ac:spMkLst>
            <pc:docMk/>
            <pc:sldMk cId="3161733083" sldId="563"/>
            <ac:spMk id="140" creationId="{D52F0B2D-4E07-CB0D-15D4-C56B2ECD091F}"/>
          </ac:spMkLst>
        </pc:spChg>
        <pc:grpChg chg="add mod">
          <ac:chgData name="兴亮 王" userId="1333aa7588f1de53" providerId="LiveId" clId="{A7DAB374-1267-A348-8A4F-5402BEADA06E}" dt="2022-10-24T01:42:00.246" v="1680"/>
          <ac:grpSpMkLst>
            <pc:docMk/>
            <pc:sldMk cId="3161733083" sldId="563"/>
            <ac:grpSpMk id="2" creationId="{D870D0C5-599F-579E-A40F-F85E58A59EEC}"/>
          </ac:grpSpMkLst>
        </pc:grpChg>
        <pc:grpChg chg="del">
          <ac:chgData name="兴亮 王" userId="1333aa7588f1de53" providerId="LiveId" clId="{A7DAB374-1267-A348-8A4F-5402BEADA06E}" dt="2022-10-24T01:41:59.787" v="1679" actId="478"/>
          <ac:grpSpMkLst>
            <pc:docMk/>
            <pc:sldMk cId="3161733083" sldId="563"/>
            <ac:grpSpMk id="72" creationId="{2208EE76-33CB-3617-F5C1-FC112EA298C5}"/>
          </ac:grpSpMkLst>
        </pc:grpChg>
      </pc:sldChg>
      <pc:sldChg chg="addSp delSp modSp add mod modTransition">
        <pc:chgData name="兴亮 王" userId="1333aa7588f1de53" providerId="LiveId" clId="{A7DAB374-1267-A348-8A4F-5402BEADA06E}" dt="2022-10-24T01:30:27.996" v="1562"/>
        <pc:sldMkLst>
          <pc:docMk/>
          <pc:sldMk cId="689276207" sldId="564"/>
        </pc:sldMkLst>
        <pc:spChg chg="add mod">
          <ac:chgData name="兴亮 王" userId="1333aa7588f1de53" providerId="LiveId" clId="{A7DAB374-1267-A348-8A4F-5402BEADA06E}" dt="2022-10-24T01:30:27.996" v="1562"/>
          <ac:spMkLst>
            <pc:docMk/>
            <pc:sldMk cId="689276207" sldId="564"/>
            <ac:spMk id="2" creationId="{C3CA3C47-35FD-CA49-D145-38998F545645}"/>
          </ac:spMkLst>
        </pc:spChg>
        <pc:spChg chg="del">
          <ac:chgData name="兴亮 王" userId="1333aa7588f1de53" providerId="LiveId" clId="{A7DAB374-1267-A348-8A4F-5402BEADA06E}" dt="2022-10-19T11:29:28.400" v="1526" actId="478"/>
          <ac:spMkLst>
            <pc:docMk/>
            <pc:sldMk cId="689276207" sldId="564"/>
            <ac:spMk id="10" creationId="{5A3B9967-EBF0-B914-170F-ADA6A7BF171E}"/>
          </ac:spMkLst>
        </pc:spChg>
        <pc:spChg chg="del topLvl">
          <ac:chgData name="兴亮 王" userId="1333aa7588f1de53" providerId="LiveId" clId="{A7DAB374-1267-A348-8A4F-5402BEADA06E}" dt="2022-10-19T11:29:29.958" v="1527" actId="478"/>
          <ac:spMkLst>
            <pc:docMk/>
            <pc:sldMk cId="689276207" sldId="564"/>
            <ac:spMk id="12" creationId="{51C637FC-E867-60FF-C050-CF3A901D51FA}"/>
          </ac:spMkLst>
        </pc:spChg>
        <pc:spChg chg="del">
          <ac:chgData name="兴亮 王" userId="1333aa7588f1de53" providerId="LiveId" clId="{A7DAB374-1267-A348-8A4F-5402BEADA06E}" dt="2022-10-19T11:29:27.343" v="1525" actId="478"/>
          <ac:spMkLst>
            <pc:docMk/>
            <pc:sldMk cId="689276207" sldId="564"/>
            <ac:spMk id="13" creationId="{A0785C3C-4A9F-D3CE-5E82-4BEDA99FC255}"/>
          </ac:spMkLst>
        </pc:spChg>
        <pc:spChg chg="del">
          <ac:chgData name="兴亮 王" userId="1333aa7588f1de53" providerId="LiveId" clId="{A7DAB374-1267-A348-8A4F-5402BEADA06E}" dt="2022-10-19T11:29:26.158" v="1524" actId="478"/>
          <ac:spMkLst>
            <pc:docMk/>
            <pc:sldMk cId="689276207" sldId="564"/>
            <ac:spMk id="14" creationId="{53604348-10CF-75FC-A52E-DD8E1CB0BC86}"/>
          </ac:spMkLst>
        </pc:spChg>
        <pc:spChg chg="mod topLvl">
          <ac:chgData name="兴亮 王" userId="1333aa7588f1de53" providerId="LiveId" clId="{A7DAB374-1267-A348-8A4F-5402BEADA06E}" dt="2022-10-19T12:02:44.850" v="1559" actId="1076"/>
          <ac:spMkLst>
            <pc:docMk/>
            <pc:sldMk cId="689276207" sldId="564"/>
            <ac:spMk id="15" creationId="{0A402739-ECA9-BA19-28BA-05FD9DC2D7AC}"/>
          </ac:spMkLst>
        </pc:spChg>
        <pc:spChg chg="del">
          <ac:chgData name="兴亮 王" userId="1333aa7588f1de53" providerId="LiveId" clId="{A7DAB374-1267-A348-8A4F-5402BEADA06E}" dt="2022-10-19T12:02:30.307" v="1555" actId="478"/>
          <ac:spMkLst>
            <pc:docMk/>
            <pc:sldMk cId="689276207" sldId="564"/>
            <ac:spMk id="28" creationId="{02A16840-DE7D-F882-FC9E-6C81204F7234}"/>
          </ac:spMkLst>
        </pc:spChg>
        <pc:spChg chg="del">
          <ac:chgData name="兴亮 王" userId="1333aa7588f1de53" providerId="LiveId" clId="{A7DAB374-1267-A348-8A4F-5402BEADA06E}" dt="2022-10-19T11:29:21.078" v="1523" actId="478"/>
          <ac:spMkLst>
            <pc:docMk/>
            <pc:sldMk cId="689276207" sldId="564"/>
            <ac:spMk id="39" creationId="{AF1769C8-836C-1AC2-4983-AA90E8A7FB68}"/>
          </ac:spMkLst>
        </pc:spChg>
        <pc:spChg chg="del">
          <ac:chgData name="兴亮 王" userId="1333aa7588f1de53" providerId="LiveId" clId="{A7DAB374-1267-A348-8A4F-5402BEADA06E}" dt="2022-10-19T11:29:21.078" v="1523" actId="478"/>
          <ac:spMkLst>
            <pc:docMk/>
            <pc:sldMk cId="689276207" sldId="564"/>
            <ac:spMk id="40" creationId="{DA7B0FFE-3B85-DFA6-B5C9-70FC5915EAA9}"/>
          </ac:spMkLst>
        </pc:spChg>
        <pc:spChg chg="del">
          <ac:chgData name="兴亮 王" userId="1333aa7588f1de53" providerId="LiveId" clId="{A7DAB374-1267-A348-8A4F-5402BEADA06E}" dt="2022-10-19T11:29:21.078" v="1523" actId="478"/>
          <ac:spMkLst>
            <pc:docMk/>
            <pc:sldMk cId="689276207" sldId="564"/>
            <ac:spMk id="56" creationId="{EE35AE0B-B1C6-4F63-E17C-262629554A54}"/>
          </ac:spMkLst>
        </pc:spChg>
        <pc:spChg chg="del">
          <ac:chgData name="兴亮 王" userId="1333aa7588f1de53" providerId="LiveId" clId="{A7DAB374-1267-A348-8A4F-5402BEADA06E}" dt="2022-10-19T11:29:21.078" v="1523" actId="478"/>
          <ac:spMkLst>
            <pc:docMk/>
            <pc:sldMk cId="689276207" sldId="564"/>
            <ac:spMk id="57" creationId="{C313918E-3E72-46A1-771B-210B002283E6}"/>
          </ac:spMkLst>
        </pc:spChg>
        <pc:grpChg chg="del">
          <ac:chgData name="兴亮 王" userId="1333aa7588f1de53" providerId="LiveId" clId="{A7DAB374-1267-A348-8A4F-5402BEADA06E}" dt="2022-10-19T11:29:29.958" v="1527" actId="478"/>
          <ac:grpSpMkLst>
            <pc:docMk/>
            <pc:sldMk cId="689276207" sldId="564"/>
            <ac:grpSpMk id="9" creationId="{B496A72F-C74F-AF33-A2AA-A525D1236532}"/>
          </ac:grpSpMkLst>
        </pc:grpChg>
      </pc:sldChg>
      <pc:sldChg chg="modSp add mod">
        <pc:chgData name="兴亮 王" userId="1333aa7588f1de53" providerId="LiveId" clId="{A7DAB374-1267-A348-8A4F-5402BEADA06E}" dt="2022-10-24T01:32:53.001" v="1605" actId="1076"/>
        <pc:sldMkLst>
          <pc:docMk/>
          <pc:sldMk cId="2611013745" sldId="565"/>
        </pc:sldMkLst>
        <pc:spChg chg="mod">
          <ac:chgData name="兴亮 王" userId="1333aa7588f1de53" providerId="LiveId" clId="{A7DAB374-1267-A348-8A4F-5402BEADA06E}" dt="2022-10-24T01:32:53.001" v="1605" actId="1076"/>
          <ac:spMkLst>
            <pc:docMk/>
            <pc:sldMk cId="2611013745" sldId="565"/>
            <ac:spMk id="4" creationId="{5292CB5F-A4AC-47BE-A81F-1C3B2B8C443B}"/>
          </ac:spMkLst>
        </pc:spChg>
        <pc:spChg chg="mod">
          <ac:chgData name="兴亮 王" userId="1333aa7588f1de53" providerId="LiveId" clId="{A7DAB374-1267-A348-8A4F-5402BEADA06E}" dt="2022-10-24T01:32:33.382" v="1601" actId="207"/>
          <ac:spMkLst>
            <pc:docMk/>
            <pc:sldMk cId="2611013745" sldId="565"/>
            <ac:spMk id="5" creationId="{1A7EBC06-2FA6-4594-A4DE-6F2E9D86D04C}"/>
          </ac:spMkLst>
        </pc:spChg>
        <pc:spChg chg="mod">
          <ac:chgData name="兴亮 王" userId="1333aa7588f1de53" providerId="LiveId" clId="{A7DAB374-1267-A348-8A4F-5402BEADA06E}" dt="2022-10-24T01:32:38.670" v="1602" actId="1076"/>
          <ac:spMkLst>
            <pc:docMk/>
            <pc:sldMk cId="2611013745" sldId="565"/>
            <ac:spMk id="12" creationId="{A60EDE69-3FC4-463D-B8FA-519ED3E54C8E}"/>
          </ac:spMkLst>
        </pc:spChg>
      </pc:sldChg>
      <pc:sldChg chg="modSp add mod">
        <pc:chgData name="兴亮 王" userId="1333aa7588f1de53" providerId="LiveId" clId="{A7DAB374-1267-A348-8A4F-5402BEADA06E}" dt="2022-10-24T01:34:28.355" v="1628" actId="1076"/>
        <pc:sldMkLst>
          <pc:docMk/>
          <pc:sldMk cId="788217975" sldId="566"/>
        </pc:sldMkLst>
        <pc:spChg chg="mod">
          <ac:chgData name="兴亮 王" userId="1333aa7588f1de53" providerId="LiveId" clId="{A7DAB374-1267-A348-8A4F-5402BEADA06E}" dt="2022-10-24T01:34:28.355" v="1628" actId="1076"/>
          <ac:spMkLst>
            <pc:docMk/>
            <pc:sldMk cId="788217975" sldId="566"/>
            <ac:spMk id="4" creationId="{5292CB5F-A4AC-47BE-A81F-1C3B2B8C443B}"/>
          </ac:spMkLst>
        </pc:spChg>
        <pc:spChg chg="mod">
          <ac:chgData name="兴亮 王" userId="1333aa7588f1de53" providerId="LiveId" clId="{A7DAB374-1267-A348-8A4F-5402BEADA06E}" dt="2022-10-24T01:34:01.960" v="1620" actId="207"/>
          <ac:spMkLst>
            <pc:docMk/>
            <pc:sldMk cId="788217975" sldId="566"/>
            <ac:spMk id="7" creationId="{CB8930FC-3020-4855-9D38-CAB435C012DE}"/>
          </ac:spMkLst>
        </pc:spChg>
        <pc:spChg chg="mod">
          <ac:chgData name="兴亮 王" userId="1333aa7588f1de53" providerId="LiveId" clId="{A7DAB374-1267-A348-8A4F-5402BEADA06E}" dt="2022-10-24T01:34:10.018" v="1624" actId="14100"/>
          <ac:spMkLst>
            <pc:docMk/>
            <pc:sldMk cId="788217975" sldId="566"/>
            <ac:spMk id="12" creationId="{A60EDE69-3FC4-463D-B8FA-519ED3E54C8E}"/>
          </ac:spMkLst>
        </pc:spChg>
        <pc:grpChg chg="mod">
          <ac:chgData name="兴亮 王" userId="1333aa7588f1de53" providerId="LiveId" clId="{A7DAB374-1267-A348-8A4F-5402BEADA06E}" dt="2022-10-24T01:34:04.394" v="1622" actId="1076"/>
          <ac:grpSpMkLst>
            <pc:docMk/>
            <pc:sldMk cId="788217975" sldId="566"/>
            <ac:grpSpMk id="25" creationId="{EBDCF859-B811-29D1-8E3F-9D25002EA659}"/>
          </ac:grpSpMkLst>
        </pc:grpChg>
      </pc:sldChg>
      <pc:sldChg chg="addSp modSp add mod">
        <pc:chgData name="兴亮 王" userId="1333aa7588f1de53" providerId="LiveId" clId="{A7DAB374-1267-A348-8A4F-5402BEADA06E}" dt="2022-10-24T01:42:24.751" v="1681" actId="767"/>
        <pc:sldMkLst>
          <pc:docMk/>
          <pc:sldMk cId="1864350600" sldId="567"/>
        </pc:sldMkLst>
        <pc:spChg chg="mod">
          <ac:chgData name="兴亮 王" userId="1333aa7588f1de53" providerId="LiveId" clId="{A7DAB374-1267-A348-8A4F-5402BEADA06E}" dt="2022-10-24T01:35:03.782" v="1636" actId="1076"/>
          <ac:spMkLst>
            <pc:docMk/>
            <pc:sldMk cId="1864350600" sldId="567"/>
            <ac:spMk id="4" creationId="{5292CB5F-A4AC-47BE-A81F-1C3B2B8C443B}"/>
          </ac:spMkLst>
        </pc:spChg>
        <pc:spChg chg="add mod">
          <ac:chgData name="兴亮 王" userId="1333aa7588f1de53" providerId="LiveId" clId="{A7DAB374-1267-A348-8A4F-5402BEADA06E}" dt="2022-10-24T01:42:24.751" v="1681" actId="767"/>
          <ac:spMkLst>
            <pc:docMk/>
            <pc:sldMk cId="1864350600" sldId="567"/>
            <ac:spMk id="8" creationId="{DDC03601-A09A-A35B-2246-F12582A12282}"/>
          </ac:spMkLst>
        </pc:spChg>
        <pc:spChg chg="mod">
          <ac:chgData name="兴亮 王" userId="1333aa7588f1de53" providerId="LiveId" clId="{A7DAB374-1267-A348-8A4F-5402BEADA06E}" dt="2022-10-24T01:34:44.849" v="1632" actId="14100"/>
          <ac:spMkLst>
            <pc:docMk/>
            <pc:sldMk cId="1864350600" sldId="567"/>
            <ac:spMk id="12" creationId="{A60EDE69-3FC4-463D-B8FA-519ED3E54C8E}"/>
          </ac:spMkLst>
        </pc:spChg>
        <pc:spChg chg="mod">
          <ac:chgData name="兴亮 王" userId="1333aa7588f1de53" providerId="LiveId" clId="{A7DAB374-1267-A348-8A4F-5402BEADA06E}" dt="2022-10-24T01:34:38.263" v="1630" actId="207"/>
          <ac:spMkLst>
            <pc:docMk/>
            <pc:sldMk cId="1864350600" sldId="567"/>
            <ac:spMk id="24" creationId="{50339305-AFC3-DEEB-17F9-A9AA1AC52B20}"/>
          </ac:spMkLst>
        </pc:spChg>
      </pc:sldChg>
      <pc:sldChg chg="modSp add mod">
        <pc:chgData name="兴亮 王" userId="1333aa7588f1de53" providerId="LiveId" clId="{A7DAB374-1267-A348-8A4F-5402BEADA06E}" dt="2022-10-24T01:33:45.115" v="1618" actId="1076"/>
        <pc:sldMkLst>
          <pc:docMk/>
          <pc:sldMk cId="4284766006" sldId="568"/>
        </pc:sldMkLst>
        <pc:spChg chg="mod">
          <ac:chgData name="兴亮 王" userId="1333aa7588f1de53" providerId="LiveId" clId="{A7DAB374-1267-A348-8A4F-5402BEADA06E}" dt="2022-10-24T01:33:35.266" v="1615" actId="1076"/>
          <ac:spMkLst>
            <pc:docMk/>
            <pc:sldMk cId="4284766006" sldId="568"/>
            <ac:spMk id="4" creationId="{5292CB5F-A4AC-47BE-A81F-1C3B2B8C443B}"/>
          </ac:spMkLst>
        </pc:spChg>
        <pc:spChg chg="mod">
          <ac:chgData name="兴亮 王" userId="1333aa7588f1de53" providerId="LiveId" clId="{A7DAB374-1267-A348-8A4F-5402BEADA06E}" dt="2022-10-24T01:33:45.115" v="1618" actId="1076"/>
          <ac:spMkLst>
            <pc:docMk/>
            <pc:sldMk cId="4284766006" sldId="568"/>
            <ac:spMk id="6" creationId="{E2F59C7A-835A-4B02-B426-030D8A682C65}"/>
          </ac:spMkLst>
        </pc:spChg>
        <pc:spChg chg="mod">
          <ac:chgData name="兴亮 王" userId="1333aa7588f1de53" providerId="LiveId" clId="{A7DAB374-1267-A348-8A4F-5402BEADA06E}" dt="2022-10-24T01:33:41.783" v="1617" actId="1076"/>
          <ac:spMkLst>
            <pc:docMk/>
            <pc:sldMk cId="4284766006" sldId="568"/>
            <ac:spMk id="12" creationId="{A60EDE69-3FC4-463D-B8FA-519ED3E54C8E}"/>
          </ac:spMkLst>
        </pc:spChg>
      </pc:sldChg>
      <pc:sldChg chg="add ord">
        <pc:chgData name="兴亮 王" userId="1333aa7588f1de53" providerId="LiveId" clId="{A7DAB374-1267-A348-8A4F-5402BEADA06E}" dt="2022-10-24T01:35:15.937" v="1638" actId="20578"/>
        <pc:sldMkLst>
          <pc:docMk/>
          <pc:sldMk cId="1902956682" sldId="569"/>
        </pc:sldMkLst>
      </pc:sldChg>
      <pc:sldChg chg="add">
        <pc:chgData name="兴亮 王" userId="1333aa7588f1de53" providerId="LiveId" clId="{A7DAB374-1267-A348-8A4F-5402BEADA06E}" dt="2022-10-24T01:35:22.985" v="1639"/>
        <pc:sldMkLst>
          <pc:docMk/>
          <pc:sldMk cId="326972501" sldId="570"/>
        </pc:sldMkLst>
      </pc:sldChg>
      <pc:sldChg chg="addSp delSp modSp add del mod">
        <pc:chgData name="兴亮 王" userId="1333aa7588f1de53" providerId="LiveId" clId="{A7DAB374-1267-A348-8A4F-5402BEADA06E}" dt="2022-10-24T01:37:47.454" v="1663"/>
        <pc:sldMkLst>
          <pc:docMk/>
          <pc:sldMk cId="2770801551" sldId="573"/>
        </pc:sldMkLst>
        <pc:spChg chg="del">
          <ac:chgData name="兴亮 王" userId="1333aa7588f1de53" providerId="LiveId" clId="{A7DAB374-1267-A348-8A4F-5402BEADA06E}" dt="2022-10-24T01:37:41.618" v="1662" actId="478"/>
          <ac:spMkLst>
            <pc:docMk/>
            <pc:sldMk cId="2770801551" sldId="573"/>
            <ac:spMk id="2" creationId="{A5D9D6A9-337F-42A2-BCCA-8F338829F0A3}"/>
          </ac:spMkLst>
        </pc:spChg>
        <pc:spChg chg="add mod">
          <ac:chgData name="兴亮 王" userId="1333aa7588f1de53" providerId="LiveId" clId="{A7DAB374-1267-A348-8A4F-5402BEADA06E}" dt="2022-10-24T01:37:47.454" v="1663"/>
          <ac:spMkLst>
            <pc:docMk/>
            <pc:sldMk cId="2770801551" sldId="573"/>
            <ac:spMk id="4" creationId="{EA0641B6-F106-3945-3610-C0970B819985}"/>
          </ac:spMkLst>
        </pc:spChg>
        <pc:spChg chg="mod">
          <ac:chgData name="兴亮 王" userId="1333aa7588f1de53" providerId="LiveId" clId="{A7DAB374-1267-A348-8A4F-5402BEADA06E}" dt="2022-10-24T01:37:47.454" v="1663"/>
          <ac:spMkLst>
            <pc:docMk/>
            <pc:sldMk cId="2770801551" sldId="573"/>
            <ac:spMk id="11" creationId="{40F9DDF0-28FA-F5B7-B8F1-D974CEDDF313}"/>
          </ac:spMkLst>
        </pc:spChg>
        <pc:spChg chg="mod">
          <ac:chgData name="兴亮 王" userId="1333aa7588f1de53" providerId="LiveId" clId="{A7DAB374-1267-A348-8A4F-5402BEADA06E}" dt="2022-10-24T01:37:47.454" v="1663"/>
          <ac:spMkLst>
            <pc:docMk/>
            <pc:sldMk cId="2770801551" sldId="573"/>
            <ac:spMk id="12" creationId="{32FB5BD9-50DD-C8B6-785F-1FC00D33B180}"/>
          </ac:spMkLst>
        </pc:spChg>
        <pc:spChg chg="mod">
          <ac:chgData name="兴亮 王" userId="1333aa7588f1de53" providerId="LiveId" clId="{A7DAB374-1267-A348-8A4F-5402BEADA06E}" dt="2022-10-24T01:37:47.454" v="1663"/>
          <ac:spMkLst>
            <pc:docMk/>
            <pc:sldMk cId="2770801551" sldId="573"/>
            <ac:spMk id="13" creationId="{8D7D29F4-8DBD-DB31-31D0-3FFC835358C9}"/>
          </ac:spMkLst>
        </pc:spChg>
        <pc:spChg chg="mod">
          <ac:chgData name="兴亮 王" userId="1333aa7588f1de53" providerId="LiveId" clId="{A7DAB374-1267-A348-8A4F-5402BEADA06E}" dt="2022-10-24T01:37:47.454" v="1663"/>
          <ac:spMkLst>
            <pc:docMk/>
            <pc:sldMk cId="2770801551" sldId="573"/>
            <ac:spMk id="14" creationId="{061BBC85-B48A-33E7-850F-E091E78C9CE9}"/>
          </ac:spMkLst>
        </pc:spChg>
        <pc:spChg chg="mod">
          <ac:chgData name="兴亮 王" userId="1333aa7588f1de53" providerId="LiveId" clId="{A7DAB374-1267-A348-8A4F-5402BEADA06E}" dt="2022-10-24T01:37:47.454" v="1663"/>
          <ac:spMkLst>
            <pc:docMk/>
            <pc:sldMk cId="2770801551" sldId="573"/>
            <ac:spMk id="17" creationId="{B2C2562F-0ECC-9EE7-7697-B66C5E393B3E}"/>
          </ac:spMkLst>
        </pc:spChg>
        <pc:spChg chg="mod">
          <ac:chgData name="兴亮 王" userId="1333aa7588f1de53" providerId="LiveId" clId="{A7DAB374-1267-A348-8A4F-5402BEADA06E}" dt="2022-10-24T01:37:47.454" v="1663"/>
          <ac:spMkLst>
            <pc:docMk/>
            <pc:sldMk cId="2770801551" sldId="573"/>
            <ac:spMk id="24" creationId="{7A24E960-0A0F-CB3F-445C-079BF0EC5160}"/>
          </ac:spMkLst>
        </pc:spChg>
        <pc:grpChg chg="add mod">
          <ac:chgData name="兴亮 王" userId="1333aa7588f1de53" providerId="LiveId" clId="{A7DAB374-1267-A348-8A4F-5402BEADA06E}" dt="2022-10-24T01:37:47.454" v="1663"/>
          <ac:grpSpMkLst>
            <pc:docMk/>
            <pc:sldMk cId="2770801551" sldId="573"/>
            <ac:grpSpMk id="9" creationId="{E41D33CD-1A41-1DE0-DE16-530C2BE2A80C}"/>
          </ac:grpSpMkLst>
        </pc:grpChg>
        <pc:grpChg chg="del">
          <ac:chgData name="兴亮 王" userId="1333aa7588f1de53" providerId="LiveId" clId="{A7DAB374-1267-A348-8A4F-5402BEADA06E}" dt="2022-10-24T01:37:41.618" v="1662" actId="478"/>
          <ac:grpSpMkLst>
            <pc:docMk/>
            <pc:sldMk cId="2770801551" sldId="573"/>
            <ac:grpSpMk id="21" creationId="{EBDCF859-B811-29D1-8E3F-9D25002EA659}"/>
          </ac:grpSpMkLst>
        </pc:grpChg>
        <pc:picChg chg="add mod">
          <ac:chgData name="兴亮 王" userId="1333aa7588f1de53" providerId="LiveId" clId="{A7DAB374-1267-A348-8A4F-5402BEADA06E}" dt="2022-10-24T01:37:47.454" v="1663"/>
          <ac:picMkLst>
            <pc:docMk/>
            <pc:sldMk cId="2770801551" sldId="573"/>
            <ac:picMk id="8" creationId="{4DB6A759-801B-8990-376C-546DC442EE87}"/>
          </ac:picMkLst>
        </pc:picChg>
        <pc:picChg chg="del">
          <ac:chgData name="兴亮 王" userId="1333aa7588f1de53" providerId="LiveId" clId="{A7DAB374-1267-A348-8A4F-5402BEADA06E}" dt="2022-10-24T01:37:41.618" v="1662" actId="478"/>
          <ac:picMkLst>
            <pc:docMk/>
            <pc:sldMk cId="2770801551" sldId="573"/>
            <ac:picMk id="41" creationId="{7397B797-408E-4ED0-BE39-413E49E1A3AC}"/>
          </ac:picMkLst>
        </pc:picChg>
        <pc:cxnChg chg="mod">
          <ac:chgData name="兴亮 王" userId="1333aa7588f1de53" providerId="LiveId" clId="{A7DAB374-1267-A348-8A4F-5402BEADA06E}" dt="2022-10-24T01:37:47.454" v="1663"/>
          <ac:cxnSpMkLst>
            <pc:docMk/>
            <pc:sldMk cId="2770801551" sldId="573"/>
            <ac:cxnSpMk id="18" creationId="{1A6548D7-B0AF-29F2-DF18-6F3B2FB552A6}"/>
          </ac:cxnSpMkLst>
        </pc:cxnChg>
        <pc:cxnChg chg="mod">
          <ac:chgData name="兴亮 王" userId="1333aa7588f1de53" providerId="LiveId" clId="{A7DAB374-1267-A348-8A4F-5402BEADA06E}" dt="2022-10-24T01:37:47.454" v="1663"/>
          <ac:cxnSpMkLst>
            <pc:docMk/>
            <pc:sldMk cId="2770801551" sldId="573"/>
            <ac:cxnSpMk id="19" creationId="{4D9D41BF-754D-CD11-BD6D-3839A62EDB95}"/>
          </ac:cxnSpMkLst>
        </pc:cxnChg>
        <pc:cxnChg chg="mod">
          <ac:chgData name="兴亮 王" userId="1333aa7588f1de53" providerId="LiveId" clId="{A7DAB374-1267-A348-8A4F-5402BEADA06E}" dt="2022-10-24T01:37:47.454" v="1663"/>
          <ac:cxnSpMkLst>
            <pc:docMk/>
            <pc:sldMk cId="2770801551" sldId="573"/>
            <ac:cxnSpMk id="20" creationId="{42B3F6B0-2CF9-028F-97C1-0AA73A99560E}"/>
          </ac:cxnSpMkLst>
        </pc:cxnChg>
        <pc:cxnChg chg="mod">
          <ac:chgData name="兴亮 王" userId="1333aa7588f1de53" providerId="LiveId" clId="{A7DAB374-1267-A348-8A4F-5402BEADA06E}" dt="2022-10-24T01:37:47.454" v="1663"/>
          <ac:cxnSpMkLst>
            <pc:docMk/>
            <pc:sldMk cId="2770801551" sldId="573"/>
            <ac:cxnSpMk id="23" creationId="{52D0C8CC-7672-7112-2416-4C0CC39C0CB3}"/>
          </ac:cxnSpMkLst>
        </pc:cxnChg>
      </pc:sldChg>
      <pc:sldChg chg="modSp add mod">
        <pc:chgData name="兴亮 王" userId="1333aa7588f1de53" providerId="LiveId" clId="{A7DAB374-1267-A348-8A4F-5402BEADA06E}" dt="2022-10-24T01:35:37.413" v="1654" actId="20577"/>
        <pc:sldMkLst>
          <pc:docMk/>
          <pc:sldMk cId="8802736" sldId="577"/>
        </pc:sldMkLst>
        <pc:spChg chg="mod">
          <ac:chgData name="兴亮 王" userId="1333aa7588f1de53" providerId="LiveId" clId="{A7DAB374-1267-A348-8A4F-5402BEADA06E}" dt="2022-10-24T01:35:37.413" v="1654" actId="20577"/>
          <ac:spMkLst>
            <pc:docMk/>
            <pc:sldMk cId="8802736" sldId="577"/>
            <ac:spMk id="15" creationId="{0A402739-ECA9-BA19-28BA-05FD9DC2D7AC}"/>
          </ac:spMkLst>
        </pc:spChg>
      </pc:sldChg>
      <pc:sldChg chg="add">
        <pc:chgData name="兴亮 王" userId="1333aa7588f1de53" providerId="LiveId" clId="{A7DAB374-1267-A348-8A4F-5402BEADA06E}" dt="2022-10-24T01:35:47.165" v="1655"/>
        <pc:sldMkLst>
          <pc:docMk/>
          <pc:sldMk cId="662747136" sldId="580"/>
        </pc:sldMkLst>
      </pc:sldChg>
      <pc:sldChg chg="addSp delSp modSp add mod">
        <pc:chgData name="兴亮 王" userId="1333aa7588f1de53" providerId="LiveId" clId="{A7DAB374-1267-A348-8A4F-5402BEADA06E}" dt="2022-10-24T01:36:46.143" v="1658"/>
        <pc:sldMkLst>
          <pc:docMk/>
          <pc:sldMk cId="3833644733" sldId="581"/>
        </pc:sldMkLst>
        <pc:spChg chg="del">
          <ac:chgData name="兴亮 王" userId="1333aa7588f1de53" providerId="LiveId" clId="{A7DAB374-1267-A348-8A4F-5402BEADA06E}" dt="2022-10-24T01:36:45.748" v="1657" actId="478"/>
          <ac:spMkLst>
            <pc:docMk/>
            <pc:sldMk cId="3833644733" sldId="581"/>
            <ac:spMk id="2" creationId="{A5D9D6A9-337F-42A2-BCCA-8F338829F0A3}"/>
          </ac:spMkLst>
        </pc:spChg>
        <pc:spChg chg="add mod">
          <ac:chgData name="兴亮 王" userId="1333aa7588f1de53" providerId="LiveId" clId="{A7DAB374-1267-A348-8A4F-5402BEADA06E}" dt="2022-10-24T01:36:46.143" v="1658"/>
          <ac:spMkLst>
            <pc:docMk/>
            <pc:sldMk cId="3833644733" sldId="581"/>
            <ac:spMk id="8" creationId="{93D85110-C426-6C52-C61B-71E1C60B1902}"/>
          </ac:spMkLst>
        </pc:spChg>
        <pc:spChg chg="mod">
          <ac:chgData name="兴亮 王" userId="1333aa7588f1de53" providerId="LiveId" clId="{A7DAB374-1267-A348-8A4F-5402BEADA06E}" dt="2022-10-24T01:36:46.143" v="1658"/>
          <ac:spMkLst>
            <pc:docMk/>
            <pc:sldMk cId="3833644733" sldId="581"/>
            <ac:spMk id="17" creationId="{45E931BC-0A26-597A-1EB4-B6821C8C4AFB}"/>
          </ac:spMkLst>
        </pc:spChg>
        <pc:spChg chg="mod">
          <ac:chgData name="兴亮 王" userId="1333aa7588f1de53" providerId="LiveId" clId="{A7DAB374-1267-A348-8A4F-5402BEADA06E}" dt="2022-10-24T01:36:46.143" v="1658"/>
          <ac:spMkLst>
            <pc:docMk/>
            <pc:sldMk cId="3833644733" sldId="581"/>
            <ac:spMk id="20" creationId="{50324D3C-2418-DA81-5A91-1BA7C6877E31}"/>
          </ac:spMkLst>
        </pc:spChg>
        <pc:spChg chg="mod">
          <ac:chgData name="兴亮 王" userId="1333aa7588f1de53" providerId="LiveId" clId="{A7DAB374-1267-A348-8A4F-5402BEADA06E}" dt="2022-10-24T01:36:46.143" v="1658"/>
          <ac:spMkLst>
            <pc:docMk/>
            <pc:sldMk cId="3833644733" sldId="581"/>
            <ac:spMk id="21" creationId="{5464E843-AD1B-ACCD-32B4-9B939F2EC4EB}"/>
          </ac:spMkLst>
        </pc:spChg>
        <pc:spChg chg="mod">
          <ac:chgData name="兴亮 王" userId="1333aa7588f1de53" providerId="LiveId" clId="{A7DAB374-1267-A348-8A4F-5402BEADA06E}" dt="2022-10-24T01:36:46.143" v="1658"/>
          <ac:spMkLst>
            <pc:docMk/>
            <pc:sldMk cId="3833644733" sldId="581"/>
            <ac:spMk id="22" creationId="{93CBEB8E-9880-1E4B-3602-178A74A38A14}"/>
          </ac:spMkLst>
        </pc:spChg>
        <pc:spChg chg="mod">
          <ac:chgData name="兴亮 王" userId="1333aa7588f1de53" providerId="LiveId" clId="{A7DAB374-1267-A348-8A4F-5402BEADA06E}" dt="2022-10-24T01:36:46.143" v="1658"/>
          <ac:spMkLst>
            <pc:docMk/>
            <pc:sldMk cId="3833644733" sldId="581"/>
            <ac:spMk id="27" creationId="{0D98DDA0-AE91-CE67-0302-79B7AABDA3C1}"/>
          </ac:spMkLst>
        </pc:spChg>
        <pc:spChg chg="mod">
          <ac:chgData name="兴亮 王" userId="1333aa7588f1de53" providerId="LiveId" clId="{A7DAB374-1267-A348-8A4F-5402BEADA06E}" dt="2022-10-24T01:36:46.143" v="1658"/>
          <ac:spMkLst>
            <pc:docMk/>
            <pc:sldMk cId="3833644733" sldId="581"/>
            <ac:spMk id="32" creationId="{E7761D20-4817-58B6-504B-827246077D8D}"/>
          </ac:spMkLst>
        </pc:spChg>
        <pc:grpChg chg="add mod">
          <ac:chgData name="兴亮 王" userId="1333aa7588f1de53" providerId="LiveId" clId="{A7DAB374-1267-A348-8A4F-5402BEADA06E}" dt="2022-10-24T01:36:46.143" v="1658"/>
          <ac:grpSpMkLst>
            <pc:docMk/>
            <pc:sldMk cId="3833644733" sldId="581"/>
            <ac:grpSpMk id="14" creationId="{7C132DA8-24DD-55CC-C164-ADC1B9E17ACF}"/>
          </ac:grpSpMkLst>
        </pc:grpChg>
        <pc:grpChg chg="del">
          <ac:chgData name="兴亮 王" userId="1333aa7588f1de53" providerId="LiveId" clId="{A7DAB374-1267-A348-8A4F-5402BEADA06E}" dt="2022-10-24T01:36:45.748" v="1657" actId="478"/>
          <ac:grpSpMkLst>
            <pc:docMk/>
            <pc:sldMk cId="3833644733" sldId="581"/>
            <ac:grpSpMk id="25" creationId="{EBDCF859-B811-29D1-8E3F-9D25002EA659}"/>
          </ac:grpSpMkLst>
        </pc:grpChg>
        <pc:picChg chg="add mod">
          <ac:chgData name="兴亮 王" userId="1333aa7588f1de53" providerId="LiveId" clId="{A7DAB374-1267-A348-8A4F-5402BEADA06E}" dt="2022-10-24T01:36:46.143" v="1658"/>
          <ac:picMkLst>
            <pc:docMk/>
            <pc:sldMk cId="3833644733" sldId="581"/>
            <ac:picMk id="13" creationId="{A559871C-7231-88CB-EED8-C348AD178DD5}"/>
          </ac:picMkLst>
        </pc:picChg>
        <pc:picChg chg="del">
          <ac:chgData name="兴亮 王" userId="1333aa7588f1de53" providerId="LiveId" clId="{A7DAB374-1267-A348-8A4F-5402BEADA06E}" dt="2022-10-24T01:36:45.748" v="1657" actId="478"/>
          <ac:picMkLst>
            <pc:docMk/>
            <pc:sldMk cId="3833644733" sldId="581"/>
            <ac:picMk id="41" creationId="{7397B797-408E-4ED0-BE39-413E49E1A3AC}"/>
          </ac:picMkLst>
        </pc:picChg>
        <pc:cxnChg chg="mod">
          <ac:chgData name="兴亮 王" userId="1333aa7588f1de53" providerId="LiveId" clId="{A7DAB374-1267-A348-8A4F-5402BEADA06E}" dt="2022-10-24T01:36:46.143" v="1658"/>
          <ac:cxnSpMkLst>
            <pc:docMk/>
            <pc:sldMk cId="3833644733" sldId="581"/>
            <ac:cxnSpMk id="28" creationId="{523C7B7F-7B50-E95C-831E-6FBE549FF2A1}"/>
          </ac:cxnSpMkLst>
        </pc:cxnChg>
        <pc:cxnChg chg="mod">
          <ac:chgData name="兴亮 王" userId="1333aa7588f1de53" providerId="LiveId" clId="{A7DAB374-1267-A348-8A4F-5402BEADA06E}" dt="2022-10-24T01:36:46.143" v="1658"/>
          <ac:cxnSpMkLst>
            <pc:docMk/>
            <pc:sldMk cId="3833644733" sldId="581"/>
            <ac:cxnSpMk id="29" creationId="{A0B542AA-9A09-81FA-D38F-8A19819016BC}"/>
          </ac:cxnSpMkLst>
        </pc:cxnChg>
        <pc:cxnChg chg="mod">
          <ac:chgData name="兴亮 王" userId="1333aa7588f1de53" providerId="LiveId" clId="{A7DAB374-1267-A348-8A4F-5402BEADA06E}" dt="2022-10-24T01:36:46.143" v="1658"/>
          <ac:cxnSpMkLst>
            <pc:docMk/>
            <pc:sldMk cId="3833644733" sldId="581"/>
            <ac:cxnSpMk id="30" creationId="{89D5321E-0DD5-7A88-3EC4-B6DE81A776D0}"/>
          </ac:cxnSpMkLst>
        </pc:cxnChg>
        <pc:cxnChg chg="mod">
          <ac:chgData name="兴亮 王" userId="1333aa7588f1de53" providerId="LiveId" clId="{A7DAB374-1267-A348-8A4F-5402BEADA06E}" dt="2022-10-24T01:36:46.143" v="1658"/>
          <ac:cxnSpMkLst>
            <pc:docMk/>
            <pc:sldMk cId="3833644733" sldId="581"/>
            <ac:cxnSpMk id="31" creationId="{9EDDBB2E-4010-474B-FB11-8B4378AB9683}"/>
          </ac:cxnSpMkLst>
        </pc:cxnChg>
      </pc:sldChg>
      <pc:sldMasterChg chg="modSp mod setBg delSldLayout modSldLayout">
        <pc:chgData name="兴亮 王" userId="1333aa7588f1de53" providerId="LiveId" clId="{A7DAB374-1267-A348-8A4F-5402BEADA06E}" dt="2022-10-19T09:04:16.428" v="994"/>
        <pc:sldMasterMkLst>
          <pc:docMk/>
          <pc:sldMasterMk cId="3102792230" sldId="2147483660"/>
        </pc:sldMasterMkLst>
        <pc:spChg chg="mod">
          <ac:chgData name="兴亮 王" userId="1333aa7588f1de53" providerId="LiveId" clId="{A7DAB374-1267-A348-8A4F-5402BEADA06E}" dt="2022-10-19T09:04:12.190" v="992" actId="20577"/>
          <ac:spMkLst>
            <pc:docMk/>
            <pc:sldMasterMk cId="3102792230" sldId="2147483660"/>
            <ac:spMk id="6" creationId="{AE87AEAB-85AC-4B60-BB11-E2BA05ED88EA}"/>
          </ac:spMkLst>
        </pc:spChg>
        <pc:sldLayoutChg chg="modSp mod setBg">
          <pc:chgData name="兴亮 王" userId="1333aa7588f1de53" providerId="LiveId" clId="{A7DAB374-1267-A348-8A4F-5402BEADA06E}" dt="2022-10-19T09:04:16.428" v="994"/>
          <pc:sldLayoutMkLst>
            <pc:docMk/>
            <pc:sldMasterMk cId="3102792230" sldId="2147483660"/>
            <pc:sldLayoutMk cId="1525221261" sldId="2147483661"/>
          </pc:sldLayoutMkLst>
          <pc:spChg chg="mod">
            <ac:chgData name="兴亮 王" userId="1333aa7588f1de53" providerId="LiveId" clId="{A7DAB374-1267-A348-8A4F-5402BEADA06E}" dt="2022-10-19T09:03:19.806" v="985" actId="20577"/>
            <ac:spMkLst>
              <pc:docMk/>
              <pc:sldMasterMk cId="3102792230" sldId="2147483660"/>
              <pc:sldLayoutMk cId="1525221261" sldId="2147483661"/>
              <ac:spMk id="6" creationId="{115C0938-FA48-4CCB-805D-F35F0EFD6B0C}"/>
            </ac:spMkLst>
          </pc:spChg>
        </pc:sldLayoutChg>
        <pc:sldLayoutChg chg="setBg">
          <pc:chgData name="兴亮 王" userId="1333aa7588f1de53" providerId="LiveId" clId="{A7DAB374-1267-A348-8A4F-5402BEADA06E}" dt="2022-10-19T09:04:16.428" v="994"/>
          <pc:sldLayoutMkLst>
            <pc:docMk/>
            <pc:sldMasterMk cId="3102792230" sldId="2147483660"/>
            <pc:sldLayoutMk cId="1643455438" sldId="2147483662"/>
          </pc:sldLayoutMkLst>
        </pc:sldLayoutChg>
        <pc:sldLayoutChg chg="setBg">
          <pc:chgData name="兴亮 王" userId="1333aa7588f1de53" providerId="LiveId" clId="{A7DAB374-1267-A348-8A4F-5402BEADA06E}" dt="2022-10-19T09:04:16.428" v="994"/>
          <pc:sldLayoutMkLst>
            <pc:docMk/>
            <pc:sldMasterMk cId="3102792230" sldId="2147483660"/>
            <pc:sldLayoutMk cId="451548017" sldId="2147483663"/>
          </pc:sldLayoutMkLst>
        </pc:sldLayoutChg>
        <pc:sldLayoutChg chg="setBg">
          <pc:chgData name="兴亮 王" userId="1333aa7588f1de53" providerId="LiveId" clId="{A7DAB374-1267-A348-8A4F-5402BEADA06E}" dt="2022-10-19T09:04:16.428" v="994"/>
          <pc:sldLayoutMkLst>
            <pc:docMk/>
            <pc:sldMasterMk cId="3102792230" sldId="2147483660"/>
            <pc:sldLayoutMk cId="758243062" sldId="2147483664"/>
          </pc:sldLayoutMkLst>
        </pc:sldLayoutChg>
        <pc:sldLayoutChg chg="setBg">
          <pc:chgData name="兴亮 王" userId="1333aa7588f1de53" providerId="LiveId" clId="{A7DAB374-1267-A348-8A4F-5402BEADA06E}" dt="2022-10-19T09:04:16.428" v="994"/>
          <pc:sldLayoutMkLst>
            <pc:docMk/>
            <pc:sldMasterMk cId="3102792230" sldId="2147483660"/>
            <pc:sldLayoutMk cId="648240273" sldId="2147483665"/>
          </pc:sldLayoutMkLst>
        </pc:sldLayoutChg>
        <pc:sldLayoutChg chg="setBg">
          <pc:chgData name="兴亮 王" userId="1333aa7588f1de53" providerId="LiveId" clId="{A7DAB374-1267-A348-8A4F-5402BEADA06E}" dt="2022-10-19T09:04:16.428" v="994"/>
          <pc:sldLayoutMkLst>
            <pc:docMk/>
            <pc:sldMasterMk cId="3102792230" sldId="2147483660"/>
            <pc:sldLayoutMk cId="577121183" sldId="2147483666"/>
          </pc:sldLayoutMkLst>
        </pc:sldLayoutChg>
        <pc:sldLayoutChg chg="setBg">
          <pc:chgData name="兴亮 王" userId="1333aa7588f1de53" providerId="LiveId" clId="{A7DAB374-1267-A348-8A4F-5402BEADA06E}" dt="2022-10-19T09:04:16.428" v="994"/>
          <pc:sldLayoutMkLst>
            <pc:docMk/>
            <pc:sldMasterMk cId="3102792230" sldId="2147483660"/>
            <pc:sldLayoutMk cId="3329801338" sldId="2147483667"/>
          </pc:sldLayoutMkLst>
        </pc:sldLayoutChg>
        <pc:sldLayoutChg chg="setBg">
          <pc:chgData name="兴亮 王" userId="1333aa7588f1de53" providerId="LiveId" clId="{A7DAB374-1267-A348-8A4F-5402BEADA06E}" dt="2022-10-19T09:04:16.428" v="994"/>
          <pc:sldLayoutMkLst>
            <pc:docMk/>
            <pc:sldMasterMk cId="3102792230" sldId="2147483660"/>
            <pc:sldLayoutMk cId="305906258" sldId="2147483668"/>
          </pc:sldLayoutMkLst>
        </pc:sldLayoutChg>
        <pc:sldLayoutChg chg="setBg">
          <pc:chgData name="兴亮 王" userId="1333aa7588f1de53" providerId="LiveId" clId="{A7DAB374-1267-A348-8A4F-5402BEADA06E}" dt="2022-10-19T09:04:16.428" v="994"/>
          <pc:sldLayoutMkLst>
            <pc:docMk/>
            <pc:sldMasterMk cId="3102792230" sldId="2147483660"/>
            <pc:sldLayoutMk cId="266335238" sldId="2147483669"/>
          </pc:sldLayoutMkLst>
        </pc:sldLayoutChg>
        <pc:sldLayoutChg chg="setBg">
          <pc:chgData name="兴亮 王" userId="1333aa7588f1de53" providerId="LiveId" clId="{A7DAB374-1267-A348-8A4F-5402BEADA06E}" dt="2022-10-19T09:04:16.428" v="994"/>
          <pc:sldLayoutMkLst>
            <pc:docMk/>
            <pc:sldMasterMk cId="3102792230" sldId="2147483660"/>
            <pc:sldLayoutMk cId="2319537421" sldId="2147483670"/>
          </pc:sldLayoutMkLst>
        </pc:sldLayoutChg>
        <pc:sldLayoutChg chg="setBg">
          <pc:chgData name="兴亮 王" userId="1333aa7588f1de53" providerId="LiveId" clId="{A7DAB374-1267-A348-8A4F-5402BEADA06E}" dt="2022-10-19T09:04:16.428" v="994"/>
          <pc:sldLayoutMkLst>
            <pc:docMk/>
            <pc:sldMasterMk cId="3102792230" sldId="2147483660"/>
            <pc:sldLayoutMk cId="2141205530" sldId="2147483671"/>
          </pc:sldLayoutMkLst>
        </pc:sldLayoutChg>
        <pc:sldLayoutChg chg="del">
          <pc:chgData name="兴亮 王" userId="1333aa7588f1de53" providerId="LiveId" clId="{A7DAB374-1267-A348-8A4F-5402BEADA06E}" dt="2022-10-19T08:33:44.521" v="258" actId="2696"/>
          <pc:sldLayoutMkLst>
            <pc:docMk/>
            <pc:sldMasterMk cId="3102792230" sldId="2147483660"/>
            <pc:sldLayoutMk cId="4213727633" sldId="2147483672"/>
          </pc:sldLayoutMkLst>
        </pc:sldLayoutChg>
        <pc:sldLayoutChg chg="setBg">
          <pc:chgData name="兴亮 王" userId="1333aa7588f1de53" providerId="LiveId" clId="{A7DAB374-1267-A348-8A4F-5402BEADA06E}" dt="2022-10-19T09:04:16.428" v="994"/>
          <pc:sldLayoutMkLst>
            <pc:docMk/>
            <pc:sldMasterMk cId="3102792230" sldId="2147483660"/>
            <pc:sldLayoutMk cId="649652113" sldId="2147483673"/>
          </pc:sldLayoutMkLst>
        </pc:sldLayoutChg>
      </pc:sldMasterChg>
      <pc:sldMasterChg chg="new del mod addSldLayout delSldLayout">
        <pc:chgData name="兴亮 王" userId="1333aa7588f1de53" providerId="LiveId" clId="{A7DAB374-1267-A348-8A4F-5402BEADA06E}" dt="2022-10-19T09:05:49.107" v="1008" actId="2696"/>
        <pc:sldMasterMkLst>
          <pc:docMk/>
          <pc:sldMasterMk cId="3374555611" sldId="2147483674"/>
        </pc:sldMasterMkLst>
        <pc:sldLayoutChg chg="new del replId">
          <pc:chgData name="兴亮 王" userId="1333aa7588f1de53" providerId="LiveId" clId="{A7DAB374-1267-A348-8A4F-5402BEADA06E}" dt="2022-10-19T09:05:49.102" v="997" actId="2696"/>
          <pc:sldLayoutMkLst>
            <pc:docMk/>
            <pc:sldMasterMk cId="3374555611" sldId="2147483674"/>
            <pc:sldLayoutMk cId="3232616326" sldId="2147483675"/>
          </pc:sldLayoutMkLst>
        </pc:sldLayoutChg>
        <pc:sldLayoutChg chg="new del replId">
          <pc:chgData name="兴亮 王" userId="1333aa7588f1de53" providerId="LiveId" clId="{A7DAB374-1267-A348-8A4F-5402BEADA06E}" dt="2022-10-19T09:05:49.103" v="998" actId="2696"/>
          <pc:sldLayoutMkLst>
            <pc:docMk/>
            <pc:sldMasterMk cId="3374555611" sldId="2147483674"/>
            <pc:sldLayoutMk cId="1009002878" sldId="2147483676"/>
          </pc:sldLayoutMkLst>
        </pc:sldLayoutChg>
        <pc:sldLayoutChg chg="new del replId">
          <pc:chgData name="兴亮 王" userId="1333aa7588f1de53" providerId="LiveId" clId="{A7DAB374-1267-A348-8A4F-5402BEADA06E}" dt="2022-10-19T09:05:49.103" v="999" actId="2696"/>
          <pc:sldLayoutMkLst>
            <pc:docMk/>
            <pc:sldMasterMk cId="3374555611" sldId="2147483674"/>
            <pc:sldLayoutMk cId="2795459970" sldId="2147483677"/>
          </pc:sldLayoutMkLst>
        </pc:sldLayoutChg>
        <pc:sldLayoutChg chg="new del replId">
          <pc:chgData name="兴亮 王" userId="1333aa7588f1de53" providerId="LiveId" clId="{A7DAB374-1267-A348-8A4F-5402BEADA06E}" dt="2022-10-19T09:05:49.104" v="1000" actId="2696"/>
          <pc:sldLayoutMkLst>
            <pc:docMk/>
            <pc:sldMasterMk cId="3374555611" sldId="2147483674"/>
            <pc:sldLayoutMk cId="3304561689" sldId="2147483678"/>
          </pc:sldLayoutMkLst>
        </pc:sldLayoutChg>
        <pc:sldLayoutChg chg="new del replId">
          <pc:chgData name="兴亮 王" userId="1333aa7588f1de53" providerId="LiveId" clId="{A7DAB374-1267-A348-8A4F-5402BEADA06E}" dt="2022-10-19T09:05:49.104" v="1001" actId="2696"/>
          <pc:sldLayoutMkLst>
            <pc:docMk/>
            <pc:sldMasterMk cId="3374555611" sldId="2147483674"/>
            <pc:sldLayoutMk cId="863921401" sldId="2147483679"/>
          </pc:sldLayoutMkLst>
        </pc:sldLayoutChg>
        <pc:sldLayoutChg chg="new del replId">
          <pc:chgData name="兴亮 王" userId="1333aa7588f1de53" providerId="LiveId" clId="{A7DAB374-1267-A348-8A4F-5402BEADA06E}" dt="2022-10-19T09:05:49.105" v="1002" actId="2696"/>
          <pc:sldLayoutMkLst>
            <pc:docMk/>
            <pc:sldMasterMk cId="3374555611" sldId="2147483674"/>
            <pc:sldLayoutMk cId="2995598305" sldId="2147483680"/>
          </pc:sldLayoutMkLst>
        </pc:sldLayoutChg>
        <pc:sldLayoutChg chg="new del replId">
          <pc:chgData name="兴亮 王" userId="1333aa7588f1de53" providerId="LiveId" clId="{A7DAB374-1267-A348-8A4F-5402BEADA06E}" dt="2022-10-19T09:05:49.105" v="1003" actId="2696"/>
          <pc:sldLayoutMkLst>
            <pc:docMk/>
            <pc:sldMasterMk cId="3374555611" sldId="2147483674"/>
            <pc:sldLayoutMk cId="4109869966" sldId="2147483681"/>
          </pc:sldLayoutMkLst>
        </pc:sldLayoutChg>
        <pc:sldLayoutChg chg="new del replId">
          <pc:chgData name="兴亮 王" userId="1333aa7588f1de53" providerId="LiveId" clId="{A7DAB374-1267-A348-8A4F-5402BEADA06E}" dt="2022-10-19T09:05:49.105" v="1004" actId="2696"/>
          <pc:sldLayoutMkLst>
            <pc:docMk/>
            <pc:sldMasterMk cId="3374555611" sldId="2147483674"/>
            <pc:sldLayoutMk cId="2804293239" sldId="2147483682"/>
          </pc:sldLayoutMkLst>
        </pc:sldLayoutChg>
        <pc:sldLayoutChg chg="new del replId">
          <pc:chgData name="兴亮 王" userId="1333aa7588f1de53" providerId="LiveId" clId="{A7DAB374-1267-A348-8A4F-5402BEADA06E}" dt="2022-10-19T09:05:49.106" v="1005" actId="2696"/>
          <pc:sldLayoutMkLst>
            <pc:docMk/>
            <pc:sldMasterMk cId="3374555611" sldId="2147483674"/>
            <pc:sldLayoutMk cId="1835923967" sldId="2147483683"/>
          </pc:sldLayoutMkLst>
        </pc:sldLayoutChg>
        <pc:sldLayoutChg chg="new del replId">
          <pc:chgData name="兴亮 王" userId="1333aa7588f1de53" providerId="LiveId" clId="{A7DAB374-1267-A348-8A4F-5402BEADA06E}" dt="2022-10-19T09:05:49.106" v="1006" actId="2696"/>
          <pc:sldLayoutMkLst>
            <pc:docMk/>
            <pc:sldMasterMk cId="3374555611" sldId="2147483674"/>
            <pc:sldLayoutMk cId="2997754399" sldId="2147483684"/>
          </pc:sldLayoutMkLst>
        </pc:sldLayoutChg>
        <pc:sldLayoutChg chg="new del replId">
          <pc:chgData name="兴亮 王" userId="1333aa7588f1de53" providerId="LiveId" clId="{A7DAB374-1267-A348-8A4F-5402BEADA06E}" dt="2022-10-19T09:05:49.107" v="1007" actId="2696"/>
          <pc:sldLayoutMkLst>
            <pc:docMk/>
            <pc:sldMasterMk cId="3374555611" sldId="2147483674"/>
            <pc:sldLayoutMk cId="1771997070" sldId="2147483685"/>
          </pc:sldLayoutMkLst>
        </pc:sldLayoutChg>
      </pc:sldMasterChg>
    </pc:docChg>
  </pc:docChgLst>
  <pc:docChgLst>
    <pc:chgData name="兴亮 王" userId="1333aa7588f1de53" providerId="LiveId" clId="{98ED9751-A3B1-AA43-81CA-AFCD0B87FE80}"/>
    <pc:docChg chg="undo custSel addSld delSld modSld sldOrd">
      <pc:chgData name="兴亮 王" userId="1333aa7588f1de53" providerId="LiveId" clId="{98ED9751-A3B1-AA43-81CA-AFCD0B87FE80}" dt="2022-11-21T14:29:07.093" v="15845" actId="1076"/>
      <pc:docMkLst>
        <pc:docMk/>
      </pc:docMkLst>
      <pc:sldChg chg="modSp mod">
        <pc:chgData name="兴亮 王" userId="1333aa7588f1de53" providerId="LiveId" clId="{98ED9751-A3B1-AA43-81CA-AFCD0B87FE80}" dt="2022-11-13T08:23:44.585" v="8989" actId="20577"/>
        <pc:sldMkLst>
          <pc:docMk/>
          <pc:sldMk cId="845941065" sldId="335"/>
        </pc:sldMkLst>
        <pc:spChg chg="mod">
          <ac:chgData name="兴亮 王" userId="1333aa7588f1de53" providerId="LiveId" clId="{98ED9751-A3B1-AA43-81CA-AFCD0B87FE80}" dt="2022-11-13T08:23:44.585" v="8989" actId="20577"/>
          <ac:spMkLst>
            <pc:docMk/>
            <pc:sldMk cId="845941065" sldId="335"/>
            <ac:spMk id="11" creationId="{5FEF66FF-5AB8-4AE1-BE6F-4F61084AFC7A}"/>
          </ac:spMkLst>
        </pc:spChg>
      </pc:sldChg>
      <pc:sldChg chg="addSp modSp mod">
        <pc:chgData name="兴亮 王" userId="1333aa7588f1de53" providerId="LiveId" clId="{98ED9751-A3B1-AA43-81CA-AFCD0B87FE80}" dt="2022-11-08T13:40:16.890" v="4752" actId="164"/>
        <pc:sldMkLst>
          <pc:docMk/>
          <pc:sldMk cId="787374821" sldId="556"/>
        </pc:sldMkLst>
        <pc:spChg chg="add mod">
          <ac:chgData name="兴亮 王" userId="1333aa7588f1de53" providerId="LiveId" clId="{98ED9751-A3B1-AA43-81CA-AFCD0B87FE80}" dt="2022-11-07T13:27:06.299" v="151" actId="207"/>
          <ac:spMkLst>
            <pc:docMk/>
            <pc:sldMk cId="787374821" sldId="556"/>
            <ac:spMk id="3" creationId="{BF7A09A9-89F2-6011-BE0F-9214AC05C435}"/>
          </ac:spMkLst>
        </pc:spChg>
        <pc:spChg chg="add mod">
          <ac:chgData name="兴亮 王" userId="1333aa7588f1de53" providerId="LiveId" clId="{98ED9751-A3B1-AA43-81CA-AFCD0B87FE80}" dt="2022-11-08T07:34:39.829" v="1632" actId="20577"/>
          <ac:spMkLst>
            <pc:docMk/>
            <pc:sldMk cId="787374821" sldId="556"/>
            <ac:spMk id="4" creationId="{9681F1F8-11CF-1B63-012B-D62DCA211689}"/>
          </ac:spMkLst>
        </pc:spChg>
        <pc:spChg chg="mod">
          <ac:chgData name="兴亮 王" userId="1333aa7588f1de53" providerId="LiveId" clId="{98ED9751-A3B1-AA43-81CA-AFCD0B87FE80}" dt="2022-11-07T13:23:39.422" v="54" actId="20577"/>
          <ac:spMkLst>
            <pc:docMk/>
            <pc:sldMk cId="787374821" sldId="556"/>
            <ac:spMk id="10" creationId="{5A3B9967-EBF0-B914-170F-ADA6A7BF171E}"/>
          </ac:spMkLst>
        </pc:spChg>
        <pc:spChg chg="mod">
          <ac:chgData name="兴亮 王" userId="1333aa7588f1de53" providerId="LiveId" clId="{98ED9751-A3B1-AA43-81CA-AFCD0B87FE80}" dt="2022-11-08T07:34:27.037" v="1614" actId="20577"/>
          <ac:spMkLst>
            <pc:docMk/>
            <pc:sldMk cId="787374821" sldId="556"/>
            <ac:spMk id="12" creationId="{51C637FC-E867-60FF-C050-CF3A901D51FA}"/>
          </ac:spMkLst>
        </pc:spChg>
        <pc:spChg chg="mod">
          <ac:chgData name="兴亮 王" userId="1333aa7588f1de53" providerId="LiveId" clId="{98ED9751-A3B1-AA43-81CA-AFCD0B87FE80}" dt="2022-11-07T13:27:16.007" v="153" actId="20577"/>
          <ac:spMkLst>
            <pc:docMk/>
            <pc:sldMk cId="787374821" sldId="556"/>
            <ac:spMk id="13" creationId="{A0785C3C-4A9F-D3CE-5E82-4BEDA99FC255}"/>
          </ac:spMkLst>
        </pc:spChg>
        <pc:spChg chg="mod">
          <ac:chgData name="兴亮 王" userId="1333aa7588f1de53" providerId="LiveId" clId="{98ED9751-A3B1-AA43-81CA-AFCD0B87FE80}" dt="2022-11-07T13:24:09.205" v="94" actId="20577"/>
          <ac:spMkLst>
            <pc:docMk/>
            <pc:sldMk cId="787374821" sldId="556"/>
            <ac:spMk id="14" creationId="{53604348-10CF-75FC-A52E-DD8E1CB0BC86}"/>
          </ac:spMkLst>
        </pc:spChg>
        <pc:spChg chg="mod">
          <ac:chgData name="兴亮 王" userId="1333aa7588f1de53" providerId="LiveId" clId="{98ED9751-A3B1-AA43-81CA-AFCD0B87FE80}" dt="2022-11-07T13:23:22.142" v="27" actId="20577"/>
          <ac:spMkLst>
            <pc:docMk/>
            <pc:sldMk cId="787374821" sldId="556"/>
            <ac:spMk id="15" creationId="{0A402739-ECA9-BA19-28BA-05FD9DC2D7AC}"/>
          </ac:spMkLst>
        </pc:spChg>
        <pc:spChg chg="mod">
          <ac:chgData name="兴亮 王" userId="1333aa7588f1de53" providerId="LiveId" clId="{98ED9751-A3B1-AA43-81CA-AFCD0B87FE80}" dt="2022-11-07T13:27:06.299" v="151" actId="207"/>
          <ac:spMkLst>
            <pc:docMk/>
            <pc:sldMk cId="787374821" sldId="556"/>
            <ac:spMk id="28" creationId="{02A16840-DE7D-F882-FC9E-6C81204F7234}"/>
          </ac:spMkLst>
        </pc:spChg>
        <pc:spChg chg="mod">
          <ac:chgData name="兴亮 王" userId="1333aa7588f1de53" providerId="LiveId" clId="{98ED9751-A3B1-AA43-81CA-AFCD0B87FE80}" dt="2022-11-07T13:27:06.299" v="151" actId="207"/>
          <ac:spMkLst>
            <pc:docMk/>
            <pc:sldMk cId="787374821" sldId="556"/>
            <ac:spMk id="39" creationId="{AF1769C8-836C-1AC2-4983-AA90E8A7FB68}"/>
          </ac:spMkLst>
        </pc:spChg>
        <pc:spChg chg="mod">
          <ac:chgData name="兴亮 王" userId="1333aa7588f1de53" providerId="LiveId" clId="{98ED9751-A3B1-AA43-81CA-AFCD0B87FE80}" dt="2022-11-07T13:27:06.299" v="151" actId="207"/>
          <ac:spMkLst>
            <pc:docMk/>
            <pc:sldMk cId="787374821" sldId="556"/>
            <ac:spMk id="40" creationId="{DA7B0FFE-3B85-DFA6-B5C9-70FC5915EAA9}"/>
          </ac:spMkLst>
        </pc:spChg>
        <pc:spChg chg="mod">
          <ac:chgData name="兴亮 王" userId="1333aa7588f1de53" providerId="LiveId" clId="{98ED9751-A3B1-AA43-81CA-AFCD0B87FE80}" dt="2022-11-07T13:27:06.299" v="151" actId="207"/>
          <ac:spMkLst>
            <pc:docMk/>
            <pc:sldMk cId="787374821" sldId="556"/>
            <ac:spMk id="56" creationId="{EE35AE0B-B1C6-4F63-E17C-262629554A54}"/>
          </ac:spMkLst>
        </pc:spChg>
        <pc:spChg chg="mod">
          <ac:chgData name="兴亮 王" userId="1333aa7588f1de53" providerId="LiveId" clId="{98ED9751-A3B1-AA43-81CA-AFCD0B87FE80}" dt="2022-11-07T13:27:06.299" v="151" actId="207"/>
          <ac:spMkLst>
            <pc:docMk/>
            <pc:sldMk cId="787374821" sldId="556"/>
            <ac:spMk id="57" creationId="{C313918E-3E72-46A1-771B-210B002283E6}"/>
          </ac:spMkLst>
        </pc:spChg>
        <pc:grpChg chg="add">
          <ac:chgData name="兴亮 王" userId="1333aa7588f1de53" providerId="LiveId" clId="{98ED9751-A3B1-AA43-81CA-AFCD0B87FE80}" dt="2022-11-08T13:40:16.890" v="4752" actId="164"/>
          <ac:grpSpMkLst>
            <pc:docMk/>
            <pc:sldMk cId="787374821" sldId="556"/>
            <ac:grpSpMk id="5" creationId="{A1025B71-6E4B-4E0A-06F6-658ED1F2ABDA}"/>
          </ac:grpSpMkLst>
        </pc:grpChg>
        <pc:grpChg chg="mod">
          <ac:chgData name="兴亮 王" userId="1333aa7588f1de53" providerId="LiveId" clId="{98ED9751-A3B1-AA43-81CA-AFCD0B87FE80}" dt="2022-11-08T07:35:01.675" v="1634" actId="14100"/>
          <ac:grpSpMkLst>
            <pc:docMk/>
            <pc:sldMk cId="787374821" sldId="556"/>
            <ac:grpSpMk id="9" creationId="{B496A72F-C74F-AF33-A2AA-A525D1236532}"/>
          </ac:grpSpMkLst>
        </pc:grpChg>
      </pc:sldChg>
      <pc:sldChg chg="del">
        <pc:chgData name="兴亮 王" userId="1333aa7588f1de53" providerId="LiveId" clId="{98ED9751-A3B1-AA43-81CA-AFCD0B87FE80}" dt="2022-11-07T13:32:16.616" v="368" actId="2696"/>
        <pc:sldMkLst>
          <pc:docMk/>
          <pc:sldMk cId="647658030" sldId="558"/>
        </pc:sldMkLst>
      </pc:sldChg>
      <pc:sldChg chg="addSp delSp modSp mod">
        <pc:chgData name="兴亮 王" userId="1333aa7588f1de53" providerId="LiveId" clId="{98ED9751-A3B1-AA43-81CA-AFCD0B87FE80}" dt="2022-11-08T13:27:51.917" v="4518" actId="14861"/>
        <pc:sldMkLst>
          <pc:docMk/>
          <pc:sldMk cId="689276207" sldId="564"/>
        </pc:sldMkLst>
        <pc:spChg chg="add del mod">
          <ac:chgData name="兴亮 王" userId="1333aa7588f1de53" providerId="LiveId" clId="{98ED9751-A3B1-AA43-81CA-AFCD0B87FE80}" dt="2022-11-08T13:27:51.917" v="4518" actId="14861"/>
          <ac:spMkLst>
            <pc:docMk/>
            <pc:sldMk cId="689276207" sldId="564"/>
            <ac:spMk id="3" creationId="{D6150A41-D01A-762A-5A60-AF8BA48F8E0D}"/>
          </ac:spMkLst>
        </pc:spChg>
        <pc:spChg chg="add mod">
          <ac:chgData name="兴亮 王" userId="1333aa7588f1de53" providerId="LiveId" clId="{98ED9751-A3B1-AA43-81CA-AFCD0B87FE80}" dt="2022-11-08T13:26:56.804" v="4508" actId="403"/>
          <ac:spMkLst>
            <pc:docMk/>
            <pc:sldMk cId="689276207" sldId="564"/>
            <ac:spMk id="5" creationId="{5A3B9967-EBF0-B914-170F-ADA6A7BF171E}"/>
          </ac:spMkLst>
        </pc:spChg>
        <pc:spChg chg="add mod">
          <ac:chgData name="兴亮 王" userId="1333aa7588f1de53" providerId="LiveId" clId="{98ED9751-A3B1-AA43-81CA-AFCD0B87FE80}" dt="2022-11-08T13:26:56.804" v="4508" actId="403"/>
          <ac:spMkLst>
            <pc:docMk/>
            <pc:sldMk cId="689276207" sldId="564"/>
            <ac:spMk id="6" creationId="{51C637FC-E867-60FF-C050-CF3A901D51FA}"/>
          </ac:spMkLst>
        </pc:spChg>
        <pc:spChg chg="add del mod">
          <ac:chgData name="兴亮 王" userId="1333aa7588f1de53" providerId="LiveId" clId="{98ED9751-A3B1-AA43-81CA-AFCD0B87FE80}" dt="2022-11-08T13:25:56.052" v="4438" actId="478"/>
          <ac:spMkLst>
            <pc:docMk/>
            <pc:sldMk cId="689276207" sldId="564"/>
            <ac:spMk id="7" creationId="{A0785C3C-4A9F-D3CE-5E82-4BEDA99FC255}"/>
          </ac:spMkLst>
        </pc:spChg>
        <pc:spChg chg="add del mod">
          <ac:chgData name="兴亮 王" userId="1333aa7588f1de53" providerId="LiveId" clId="{98ED9751-A3B1-AA43-81CA-AFCD0B87FE80}" dt="2022-11-08T13:25:26.970" v="4411" actId="478"/>
          <ac:spMkLst>
            <pc:docMk/>
            <pc:sldMk cId="689276207" sldId="564"/>
            <ac:spMk id="8" creationId="{53604348-10CF-75FC-A52E-DD8E1CB0BC86}"/>
          </ac:spMkLst>
        </pc:spChg>
        <pc:spChg chg="add mod">
          <ac:chgData name="兴亮 王" userId="1333aa7588f1de53" providerId="LiveId" clId="{98ED9751-A3B1-AA43-81CA-AFCD0B87FE80}" dt="2022-11-08T13:26:56.804" v="4508" actId="403"/>
          <ac:spMkLst>
            <pc:docMk/>
            <pc:sldMk cId="689276207" sldId="564"/>
            <ac:spMk id="9" creationId="{0A402739-ECA9-BA19-28BA-05FD9DC2D7AC}"/>
          </ac:spMkLst>
        </pc:spChg>
        <pc:spChg chg="mod">
          <ac:chgData name="兴亮 王" userId="1333aa7588f1de53" providerId="LiveId" clId="{98ED9751-A3B1-AA43-81CA-AFCD0B87FE80}" dt="2022-11-08T13:23:45.239" v="4391" actId="14100"/>
          <ac:spMkLst>
            <pc:docMk/>
            <pc:sldMk cId="689276207" sldId="564"/>
            <ac:spMk id="15" creationId="{0A402739-ECA9-BA19-28BA-05FD9DC2D7AC}"/>
          </ac:spMkLst>
        </pc:spChg>
        <pc:grpChg chg="add mod">
          <ac:chgData name="兴亮 王" userId="1333aa7588f1de53" providerId="LiveId" clId="{98ED9751-A3B1-AA43-81CA-AFCD0B87FE80}" dt="2022-11-08T13:27:48.909" v="4517" actId="14861"/>
          <ac:grpSpMkLst>
            <pc:docMk/>
            <pc:sldMk cId="689276207" sldId="564"/>
            <ac:grpSpMk id="4" creationId="{B496A72F-C74F-AF33-A2AA-A525D1236532}"/>
          </ac:grpSpMkLst>
        </pc:grpChg>
      </pc:sldChg>
      <pc:sldChg chg="del">
        <pc:chgData name="兴亮 王" userId="1333aa7588f1de53" providerId="LiveId" clId="{98ED9751-A3B1-AA43-81CA-AFCD0B87FE80}" dt="2022-11-07T13:28:26.994" v="195" actId="2696"/>
        <pc:sldMkLst>
          <pc:docMk/>
          <pc:sldMk cId="2611013745" sldId="565"/>
        </pc:sldMkLst>
      </pc:sldChg>
      <pc:sldChg chg="del">
        <pc:chgData name="兴亮 王" userId="1333aa7588f1de53" providerId="LiveId" clId="{98ED9751-A3B1-AA43-81CA-AFCD0B87FE80}" dt="2022-11-07T13:28:26.994" v="195" actId="2696"/>
        <pc:sldMkLst>
          <pc:docMk/>
          <pc:sldMk cId="788217975" sldId="566"/>
        </pc:sldMkLst>
      </pc:sldChg>
      <pc:sldChg chg="del">
        <pc:chgData name="兴亮 王" userId="1333aa7588f1de53" providerId="LiveId" clId="{98ED9751-A3B1-AA43-81CA-AFCD0B87FE80}" dt="2022-11-07T13:28:26.994" v="195" actId="2696"/>
        <pc:sldMkLst>
          <pc:docMk/>
          <pc:sldMk cId="1864350600" sldId="567"/>
        </pc:sldMkLst>
      </pc:sldChg>
      <pc:sldChg chg="del">
        <pc:chgData name="兴亮 王" userId="1333aa7588f1de53" providerId="LiveId" clId="{98ED9751-A3B1-AA43-81CA-AFCD0B87FE80}" dt="2022-11-07T13:28:26.994" v="195" actId="2696"/>
        <pc:sldMkLst>
          <pc:docMk/>
          <pc:sldMk cId="4284766006" sldId="568"/>
        </pc:sldMkLst>
      </pc:sldChg>
      <pc:sldChg chg="del">
        <pc:chgData name="兴亮 王" userId="1333aa7588f1de53" providerId="LiveId" clId="{98ED9751-A3B1-AA43-81CA-AFCD0B87FE80}" dt="2022-11-07T13:28:26.994" v="195" actId="2696"/>
        <pc:sldMkLst>
          <pc:docMk/>
          <pc:sldMk cId="1902956682" sldId="569"/>
        </pc:sldMkLst>
      </pc:sldChg>
      <pc:sldChg chg="del">
        <pc:chgData name="兴亮 王" userId="1333aa7588f1de53" providerId="LiveId" clId="{98ED9751-A3B1-AA43-81CA-AFCD0B87FE80}" dt="2022-11-07T13:28:26.994" v="195" actId="2696"/>
        <pc:sldMkLst>
          <pc:docMk/>
          <pc:sldMk cId="326972501" sldId="570"/>
        </pc:sldMkLst>
      </pc:sldChg>
      <pc:sldChg chg="del">
        <pc:chgData name="兴亮 王" userId="1333aa7588f1de53" providerId="LiveId" clId="{98ED9751-A3B1-AA43-81CA-AFCD0B87FE80}" dt="2022-11-07T13:28:26.994" v="195" actId="2696"/>
        <pc:sldMkLst>
          <pc:docMk/>
          <pc:sldMk cId="8802736" sldId="577"/>
        </pc:sldMkLst>
      </pc:sldChg>
      <pc:sldChg chg="del">
        <pc:chgData name="兴亮 王" userId="1333aa7588f1de53" providerId="LiveId" clId="{98ED9751-A3B1-AA43-81CA-AFCD0B87FE80}" dt="2022-11-07T13:28:26.994" v="195" actId="2696"/>
        <pc:sldMkLst>
          <pc:docMk/>
          <pc:sldMk cId="662747136" sldId="580"/>
        </pc:sldMkLst>
      </pc:sldChg>
      <pc:sldChg chg="addSp delSp modSp add mod modAnim">
        <pc:chgData name="兴亮 王" userId="1333aa7588f1de53" providerId="LiveId" clId="{98ED9751-A3B1-AA43-81CA-AFCD0B87FE80}" dt="2022-11-21T08:18:36.372" v="15001"/>
        <pc:sldMkLst>
          <pc:docMk/>
          <pc:sldMk cId="1204119556" sldId="582"/>
        </pc:sldMkLst>
        <pc:spChg chg="add mod">
          <ac:chgData name="兴亮 王" userId="1333aa7588f1de53" providerId="LiveId" clId="{98ED9751-A3B1-AA43-81CA-AFCD0B87FE80}" dt="2022-11-13T08:23:54.863" v="8991"/>
          <ac:spMkLst>
            <pc:docMk/>
            <pc:sldMk cId="1204119556" sldId="582"/>
            <ac:spMk id="4" creationId="{2528E4BD-57CF-7000-AD58-C70B49A27B08}"/>
          </ac:spMkLst>
        </pc:spChg>
        <pc:spChg chg="del mod topLvl">
          <ac:chgData name="兴亮 王" userId="1333aa7588f1de53" providerId="LiveId" clId="{98ED9751-A3B1-AA43-81CA-AFCD0B87FE80}" dt="2022-11-08T07:35:14.116" v="1635" actId="478"/>
          <ac:spMkLst>
            <pc:docMk/>
            <pc:sldMk cId="1204119556" sldId="582"/>
            <ac:spMk id="4" creationId="{5292CB5F-A4AC-47BE-A81F-1C3B2B8C443B}"/>
          </ac:spMkLst>
        </pc:spChg>
        <pc:spChg chg="del mod topLvl">
          <ac:chgData name="兴亮 王" userId="1333aa7588f1de53" providerId="LiveId" clId="{98ED9751-A3B1-AA43-81CA-AFCD0B87FE80}" dt="2022-11-08T07:35:14.116" v="1635" actId="478"/>
          <ac:spMkLst>
            <pc:docMk/>
            <pc:sldMk cId="1204119556" sldId="582"/>
            <ac:spMk id="5" creationId="{1A7EBC06-2FA6-4594-A4DE-6F2E9D86D04C}"/>
          </ac:spMkLst>
        </pc:spChg>
        <pc:spChg chg="del mod topLvl">
          <ac:chgData name="兴亮 王" userId="1333aa7588f1de53" providerId="LiveId" clId="{98ED9751-A3B1-AA43-81CA-AFCD0B87FE80}" dt="2022-11-08T07:35:14.116" v="1635" actId="478"/>
          <ac:spMkLst>
            <pc:docMk/>
            <pc:sldMk cId="1204119556" sldId="582"/>
            <ac:spMk id="6" creationId="{E2F59C7A-835A-4B02-B426-030D8A682C65}"/>
          </ac:spMkLst>
        </pc:spChg>
        <pc:spChg chg="del mod topLvl">
          <ac:chgData name="兴亮 王" userId="1333aa7588f1de53" providerId="LiveId" clId="{98ED9751-A3B1-AA43-81CA-AFCD0B87FE80}" dt="2022-11-08T07:35:14.116" v="1635" actId="478"/>
          <ac:spMkLst>
            <pc:docMk/>
            <pc:sldMk cId="1204119556" sldId="582"/>
            <ac:spMk id="7" creationId="{CB8930FC-3020-4855-9D38-CAB435C012DE}"/>
          </ac:spMkLst>
        </pc:spChg>
        <pc:spChg chg="add del mod">
          <ac:chgData name="兴亮 王" userId="1333aa7588f1de53" providerId="LiveId" clId="{98ED9751-A3B1-AA43-81CA-AFCD0B87FE80}" dt="2022-11-08T07:35:14.116" v="1635" actId="478"/>
          <ac:spMkLst>
            <pc:docMk/>
            <pc:sldMk cId="1204119556" sldId="582"/>
            <ac:spMk id="8" creationId="{4FA50401-4FBD-605F-5895-1410C33DF88B}"/>
          </ac:spMkLst>
        </pc:spChg>
        <pc:spChg chg="del mod topLvl">
          <ac:chgData name="兴亮 王" userId="1333aa7588f1de53" providerId="LiveId" clId="{98ED9751-A3B1-AA43-81CA-AFCD0B87FE80}" dt="2022-11-08T07:35:14.116" v="1635" actId="478"/>
          <ac:spMkLst>
            <pc:docMk/>
            <pc:sldMk cId="1204119556" sldId="582"/>
            <ac:spMk id="12" creationId="{A60EDE69-3FC4-463D-B8FA-519ED3E54C8E}"/>
          </ac:spMkLst>
        </pc:spChg>
        <pc:spChg chg="del mod">
          <ac:chgData name="兴亮 王" userId="1333aa7588f1de53" providerId="LiveId" clId="{98ED9751-A3B1-AA43-81CA-AFCD0B87FE80}" dt="2022-11-13T08:23:54.606" v="8990" actId="478"/>
          <ac:spMkLst>
            <pc:docMk/>
            <pc:sldMk cId="1204119556" sldId="582"/>
            <ac:spMk id="15" creationId="{5FEF66FF-5AB8-4AE1-BE6F-4F61084AFC7A}"/>
          </ac:spMkLst>
        </pc:spChg>
        <pc:spChg chg="mod">
          <ac:chgData name="兴亮 王" userId="1333aa7588f1de53" providerId="LiveId" clId="{98ED9751-A3B1-AA43-81CA-AFCD0B87FE80}" dt="2022-11-21T07:04:11.954" v="14725" actId="20577"/>
          <ac:spMkLst>
            <pc:docMk/>
            <pc:sldMk cId="1204119556" sldId="582"/>
            <ac:spMk id="16" creationId="{847D9CBA-BE39-6326-AA75-4B7CCDFC53D1}"/>
          </ac:spMkLst>
        </pc:spChg>
        <pc:spChg chg="add mod">
          <ac:chgData name="兴亮 王" userId="1333aa7588f1de53" providerId="LiveId" clId="{98ED9751-A3B1-AA43-81CA-AFCD0B87FE80}" dt="2022-11-08T08:07:20.774" v="2051" actId="20577"/>
          <ac:spMkLst>
            <pc:docMk/>
            <pc:sldMk cId="1204119556" sldId="582"/>
            <ac:spMk id="17" creationId="{E823EBCD-679A-8C24-2150-E0EAA703E8DB}"/>
          </ac:spMkLst>
        </pc:spChg>
        <pc:spChg chg="add mod">
          <ac:chgData name="兴亮 王" userId="1333aa7588f1de53" providerId="LiveId" clId="{98ED9751-A3B1-AA43-81CA-AFCD0B87FE80}" dt="2022-11-21T07:58:54.391" v="15000" actId="20577"/>
          <ac:spMkLst>
            <pc:docMk/>
            <pc:sldMk cId="1204119556" sldId="582"/>
            <ac:spMk id="18" creationId="{509EE37D-897E-A3C8-7A5C-6EC55F49023D}"/>
          </ac:spMkLst>
        </pc:spChg>
        <pc:spChg chg="del mod topLvl">
          <ac:chgData name="兴亮 王" userId="1333aa7588f1de53" providerId="LiveId" clId="{98ED9751-A3B1-AA43-81CA-AFCD0B87FE80}" dt="2022-11-08T07:35:14.116" v="1635" actId="478"/>
          <ac:spMkLst>
            <pc:docMk/>
            <pc:sldMk cId="1204119556" sldId="582"/>
            <ac:spMk id="24" creationId="{50339305-AFC3-DEEB-17F9-A9AA1AC52B20}"/>
          </ac:spMkLst>
        </pc:spChg>
        <pc:spChg chg="add del mod">
          <ac:chgData name="兴亮 王" userId="1333aa7588f1de53" providerId="LiveId" clId="{98ED9751-A3B1-AA43-81CA-AFCD0B87FE80}" dt="2022-11-07T13:41:13.992" v="602"/>
          <ac:spMkLst>
            <pc:docMk/>
            <pc:sldMk cId="1204119556" sldId="582"/>
            <ac:spMk id="30" creationId="{EF356BFB-8CB5-6E30-5274-1F037AB96BA4}"/>
          </ac:spMkLst>
        </pc:spChg>
        <pc:spChg chg="add del mod">
          <ac:chgData name="兴亮 王" userId="1333aa7588f1de53" providerId="LiveId" clId="{98ED9751-A3B1-AA43-81CA-AFCD0B87FE80}" dt="2022-11-08T01:58:08.980" v="634" actId="478"/>
          <ac:spMkLst>
            <pc:docMk/>
            <pc:sldMk cId="1204119556" sldId="582"/>
            <ac:spMk id="34" creationId="{5803ABD7-B69F-B3B5-44A9-10E460F34678}"/>
          </ac:spMkLst>
        </pc:spChg>
        <pc:spChg chg="add mod">
          <ac:chgData name="兴亮 王" userId="1333aa7588f1de53" providerId="LiveId" clId="{98ED9751-A3B1-AA43-81CA-AFCD0B87FE80}" dt="2022-11-08T07:35:14.538" v="1636"/>
          <ac:spMkLst>
            <pc:docMk/>
            <pc:sldMk cId="1204119556" sldId="582"/>
            <ac:spMk id="40" creationId="{0B34F325-04BD-C136-49B2-0E533910D56E}"/>
          </ac:spMkLst>
        </pc:spChg>
        <pc:spChg chg="add mod">
          <ac:chgData name="兴亮 王" userId="1333aa7588f1de53" providerId="LiveId" clId="{98ED9751-A3B1-AA43-81CA-AFCD0B87FE80}" dt="2022-11-08T07:35:14.538" v="1636"/>
          <ac:spMkLst>
            <pc:docMk/>
            <pc:sldMk cId="1204119556" sldId="582"/>
            <ac:spMk id="42" creationId="{6E6E95D1-9FF6-FBC6-B408-3D96F79CDCDB}"/>
          </ac:spMkLst>
        </pc:spChg>
        <pc:spChg chg="add mod">
          <ac:chgData name="兴亮 王" userId="1333aa7588f1de53" providerId="LiveId" clId="{98ED9751-A3B1-AA43-81CA-AFCD0B87FE80}" dt="2022-11-08T07:35:14.538" v="1636"/>
          <ac:spMkLst>
            <pc:docMk/>
            <pc:sldMk cId="1204119556" sldId="582"/>
            <ac:spMk id="43" creationId="{83814845-8E45-75D6-5E72-9239C902C917}"/>
          </ac:spMkLst>
        </pc:spChg>
        <pc:spChg chg="add mod">
          <ac:chgData name="兴亮 王" userId="1333aa7588f1de53" providerId="LiveId" clId="{98ED9751-A3B1-AA43-81CA-AFCD0B87FE80}" dt="2022-11-08T07:35:14.538" v="1636"/>
          <ac:spMkLst>
            <pc:docMk/>
            <pc:sldMk cId="1204119556" sldId="582"/>
            <ac:spMk id="44" creationId="{7FFC0602-5B78-8AEB-A442-5C06353DD823}"/>
          </ac:spMkLst>
        </pc:spChg>
        <pc:spChg chg="add mod">
          <ac:chgData name="兴亮 王" userId="1333aa7588f1de53" providerId="LiveId" clId="{98ED9751-A3B1-AA43-81CA-AFCD0B87FE80}" dt="2022-11-08T07:35:14.538" v="1636"/>
          <ac:spMkLst>
            <pc:docMk/>
            <pc:sldMk cId="1204119556" sldId="582"/>
            <ac:spMk id="45" creationId="{216E337D-BED2-9817-02B8-75E91B6DDA28}"/>
          </ac:spMkLst>
        </pc:spChg>
        <pc:spChg chg="add mod">
          <ac:chgData name="兴亮 王" userId="1333aa7588f1de53" providerId="LiveId" clId="{98ED9751-A3B1-AA43-81CA-AFCD0B87FE80}" dt="2022-11-08T07:35:14.538" v="1636"/>
          <ac:spMkLst>
            <pc:docMk/>
            <pc:sldMk cId="1204119556" sldId="582"/>
            <ac:spMk id="49" creationId="{3606C769-FF14-A9F8-CD16-4ED060F9278B}"/>
          </ac:spMkLst>
        </pc:spChg>
        <pc:spChg chg="add mod">
          <ac:chgData name="兴亮 王" userId="1333aa7588f1de53" providerId="LiveId" clId="{98ED9751-A3B1-AA43-81CA-AFCD0B87FE80}" dt="2022-11-08T07:35:14.538" v="1636"/>
          <ac:spMkLst>
            <pc:docMk/>
            <pc:sldMk cId="1204119556" sldId="582"/>
            <ac:spMk id="50" creationId="{14B7BC55-48B3-6B5F-2DF5-610810FCA62F}"/>
          </ac:spMkLst>
        </pc:spChg>
        <pc:grpChg chg="del mod">
          <ac:chgData name="兴亮 王" userId="1333aa7588f1de53" providerId="LiveId" clId="{98ED9751-A3B1-AA43-81CA-AFCD0B87FE80}" dt="2022-11-07T13:30:44.379" v="310" actId="165"/>
          <ac:grpSpMkLst>
            <pc:docMk/>
            <pc:sldMk cId="1204119556" sldId="582"/>
            <ac:grpSpMk id="25" creationId="{EBDCF859-B811-29D1-8E3F-9D25002EA659}"/>
          </ac:grpSpMkLst>
        </pc:grpChg>
        <pc:grpChg chg="add mod">
          <ac:chgData name="兴亮 王" userId="1333aa7588f1de53" providerId="LiveId" clId="{98ED9751-A3B1-AA43-81CA-AFCD0B87FE80}" dt="2022-11-08T07:41:29.421" v="1792" actId="1076"/>
          <ac:grpSpMkLst>
            <pc:docMk/>
            <pc:sldMk cId="1204119556" sldId="582"/>
            <ac:grpSpMk id="38" creationId="{6B91EC65-3ABD-F2BB-03BB-D5BC7ED5F7D4}"/>
          </ac:grpSpMkLst>
        </pc:grpChg>
        <pc:picChg chg="add del">
          <ac:chgData name="兴亮 王" userId="1333aa7588f1de53" providerId="LiveId" clId="{98ED9751-A3B1-AA43-81CA-AFCD0B87FE80}" dt="2022-11-07T13:36:38.924" v="423" actId="478"/>
          <ac:picMkLst>
            <pc:docMk/>
            <pc:sldMk cId="1204119556" sldId="582"/>
            <ac:picMk id="19" creationId="{1777B31D-1C40-3B52-16A1-686EAB309A59}"/>
          </ac:picMkLst>
        </pc:picChg>
        <pc:picChg chg="add mod">
          <ac:chgData name="兴亮 王" userId="1333aa7588f1de53" providerId="LiveId" clId="{98ED9751-A3B1-AA43-81CA-AFCD0B87FE80}" dt="2022-11-08T02:17:07.483" v="1049" actId="1076"/>
          <ac:picMkLst>
            <pc:docMk/>
            <pc:sldMk cId="1204119556" sldId="582"/>
            <ac:picMk id="21" creationId="{2F5C106F-86C6-4669-96B0-0CBE2717BED8}"/>
          </ac:picMkLst>
        </pc:picChg>
        <pc:picChg chg="add del mod">
          <ac:chgData name="兴亮 王" userId="1333aa7588f1de53" providerId="LiveId" clId="{98ED9751-A3B1-AA43-81CA-AFCD0B87FE80}" dt="2022-11-07T13:38:28.381" v="563" actId="478"/>
          <ac:picMkLst>
            <pc:docMk/>
            <pc:sldMk cId="1204119556" sldId="582"/>
            <ac:picMk id="26" creationId="{E1ACE94A-CD2F-ED4D-BB84-F262B8C2BA8E}"/>
          </ac:picMkLst>
        </pc:picChg>
        <pc:picChg chg="add mod">
          <ac:chgData name="兴亮 王" userId="1333aa7588f1de53" providerId="LiveId" clId="{98ED9751-A3B1-AA43-81CA-AFCD0B87FE80}" dt="2022-11-08T02:18:12.876" v="1063" actId="1076"/>
          <ac:picMkLst>
            <pc:docMk/>
            <pc:sldMk cId="1204119556" sldId="582"/>
            <ac:picMk id="27" creationId="{A26EDAA0-F987-52C9-D877-0DC6E9DBA96D}"/>
          </ac:picMkLst>
        </pc:picChg>
        <pc:picChg chg="add mod">
          <ac:chgData name="兴亮 王" userId="1333aa7588f1de53" providerId="LiveId" clId="{98ED9751-A3B1-AA43-81CA-AFCD0B87FE80}" dt="2022-11-08T02:17:09.370" v="1050" actId="1076"/>
          <ac:picMkLst>
            <pc:docMk/>
            <pc:sldMk cId="1204119556" sldId="582"/>
            <ac:picMk id="29" creationId="{BF777484-30DB-836E-E06D-2CC117349A11}"/>
          </ac:picMkLst>
        </pc:picChg>
        <pc:picChg chg="add mod">
          <ac:chgData name="兴亮 王" userId="1333aa7588f1de53" providerId="LiveId" clId="{98ED9751-A3B1-AA43-81CA-AFCD0B87FE80}" dt="2022-11-21T07:58:02.074" v="14944" actId="1076"/>
          <ac:picMkLst>
            <pc:docMk/>
            <pc:sldMk cId="1204119556" sldId="582"/>
            <ac:picMk id="32" creationId="{DD490C84-F456-E0CD-C755-B8D2520A169C}"/>
          </ac:picMkLst>
        </pc:picChg>
        <pc:picChg chg="add del">
          <ac:chgData name="兴亮 王" userId="1333aa7588f1de53" providerId="LiveId" clId="{98ED9751-A3B1-AA43-81CA-AFCD0B87FE80}" dt="2022-11-08T01:44:32.546" v="613" actId="478"/>
          <ac:picMkLst>
            <pc:docMk/>
            <pc:sldMk cId="1204119556" sldId="582"/>
            <ac:picMk id="33" creationId="{A3146DB5-767B-3A5D-B0B5-FDB31051C974}"/>
          </ac:picMkLst>
        </pc:picChg>
        <pc:picChg chg="add del mod">
          <ac:chgData name="兴亮 王" userId="1333aa7588f1de53" providerId="LiveId" clId="{98ED9751-A3B1-AA43-81CA-AFCD0B87FE80}" dt="2022-11-08T01:47:55.235" v="619" actId="478"/>
          <ac:picMkLst>
            <pc:docMk/>
            <pc:sldMk cId="1204119556" sldId="582"/>
            <ac:picMk id="35" creationId="{A7F68CFD-F429-C46C-7AE9-C2AECEBF0D92}"/>
          </ac:picMkLst>
        </pc:picChg>
        <pc:picChg chg="add mod">
          <ac:chgData name="兴亮 王" userId="1333aa7588f1de53" providerId="LiveId" clId="{98ED9751-A3B1-AA43-81CA-AFCD0B87FE80}" dt="2022-11-08T07:41:29.421" v="1792" actId="1076"/>
          <ac:picMkLst>
            <pc:docMk/>
            <pc:sldMk cId="1204119556" sldId="582"/>
            <ac:picMk id="37" creationId="{814CE55B-A82E-7F25-AFA8-429F58B16EAC}"/>
          </ac:picMkLst>
        </pc:picChg>
        <pc:picChg chg="add mod">
          <ac:chgData name="兴亮 王" userId="1333aa7588f1de53" providerId="LiveId" clId="{98ED9751-A3B1-AA43-81CA-AFCD0B87FE80}" dt="2022-11-08T07:41:31.862" v="1793" actId="1076"/>
          <ac:picMkLst>
            <pc:docMk/>
            <pc:sldMk cId="1204119556" sldId="582"/>
            <ac:picMk id="39" creationId="{2696796E-F5DE-F745-8F92-9D54441126F2}"/>
          </ac:picMkLst>
        </pc:picChg>
        <pc:picChg chg="add mod">
          <ac:chgData name="兴亮 王" userId="1333aa7588f1de53" providerId="LiveId" clId="{98ED9751-A3B1-AA43-81CA-AFCD0B87FE80}" dt="2022-11-08T07:41:29.421" v="1792" actId="1076"/>
          <ac:picMkLst>
            <pc:docMk/>
            <pc:sldMk cId="1204119556" sldId="582"/>
            <ac:picMk id="1026" creationId="{60BC2C1F-D05E-F1DF-5E4E-31326E6F60FC}"/>
          </ac:picMkLst>
        </pc:picChg>
        <pc:cxnChg chg="del mod topLvl">
          <ac:chgData name="兴亮 王" userId="1333aa7588f1de53" providerId="LiveId" clId="{98ED9751-A3B1-AA43-81CA-AFCD0B87FE80}" dt="2022-11-08T07:35:14.116" v="1635" actId="478"/>
          <ac:cxnSpMkLst>
            <pc:docMk/>
            <pc:sldMk cId="1204119556" sldId="582"/>
            <ac:cxnSpMk id="9" creationId="{2D86E86F-7BA5-4521-AB60-58BA96EA6A5B}"/>
          </ac:cxnSpMkLst>
        </pc:cxnChg>
        <pc:cxnChg chg="del mod topLvl">
          <ac:chgData name="兴亮 王" userId="1333aa7588f1de53" providerId="LiveId" clId="{98ED9751-A3B1-AA43-81CA-AFCD0B87FE80}" dt="2022-11-08T07:35:14.116" v="1635" actId="478"/>
          <ac:cxnSpMkLst>
            <pc:docMk/>
            <pc:sldMk cId="1204119556" sldId="582"/>
            <ac:cxnSpMk id="10" creationId="{48787DB2-D46F-4A23-8391-FD6D91652166}"/>
          </ac:cxnSpMkLst>
        </pc:cxnChg>
        <pc:cxnChg chg="del mod topLvl">
          <ac:chgData name="兴亮 王" userId="1333aa7588f1de53" providerId="LiveId" clId="{98ED9751-A3B1-AA43-81CA-AFCD0B87FE80}" dt="2022-11-08T07:35:14.116" v="1635" actId="478"/>
          <ac:cxnSpMkLst>
            <pc:docMk/>
            <pc:sldMk cId="1204119556" sldId="582"/>
            <ac:cxnSpMk id="11" creationId="{6035BB35-CC45-4A60-944C-0CB81EABC46A}"/>
          </ac:cxnSpMkLst>
        </pc:cxnChg>
        <pc:cxnChg chg="add del mod">
          <ac:chgData name="兴亮 王" userId="1333aa7588f1de53" providerId="LiveId" clId="{98ED9751-A3B1-AA43-81CA-AFCD0B87FE80}" dt="2022-11-08T07:35:14.116" v="1635" actId="478"/>
          <ac:cxnSpMkLst>
            <pc:docMk/>
            <pc:sldMk cId="1204119556" sldId="582"/>
            <ac:cxnSpMk id="13" creationId="{C73AF90B-3EAE-BDC5-683D-1D56CDEE72F7}"/>
          </ac:cxnSpMkLst>
        </pc:cxnChg>
        <pc:cxnChg chg="add del mod">
          <ac:chgData name="兴亮 王" userId="1333aa7588f1de53" providerId="LiveId" clId="{98ED9751-A3B1-AA43-81CA-AFCD0B87FE80}" dt="2022-11-08T07:35:14.116" v="1635" actId="478"/>
          <ac:cxnSpMkLst>
            <pc:docMk/>
            <pc:sldMk cId="1204119556" sldId="582"/>
            <ac:cxnSpMk id="14" creationId="{9CD7DA17-02C6-779E-4757-22FBFACA7C93}"/>
          </ac:cxnSpMkLst>
        </pc:cxnChg>
        <pc:cxnChg chg="del mod topLvl">
          <ac:chgData name="兴亮 王" userId="1333aa7588f1de53" providerId="LiveId" clId="{98ED9751-A3B1-AA43-81CA-AFCD0B87FE80}" dt="2022-11-08T07:35:14.116" v="1635" actId="478"/>
          <ac:cxnSpMkLst>
            <pc:docMk/>
            <pc:sldMk cId="1204119556" sldId="582"/>
            <ac:cxnSpMk id="23" creationId="{C223CBD4-2E7B-41F2-53EE-CE522D020665}"/>
          </ac:cxnSpMkLst>
        </pc:cxnChg>
        <pc:cxnChg chg="add mod">
          <ac:chgData name="兴亮 王" userId="1333aa7588f1de53" providerId="LiveId" clId="{98ED9751-A3B1-AA43-81CA-AFCD0B87FE80}" dt="2022-11-08T07:35:14.538" v="1636"/>
          <ac:cxnSpMkLst>
            <pc:docMk/>
            <pc:sldMk cId="1204119556" sldId="582"/>
            <ac:cxnSpMk id="46" creationId="{DE8A2169-78EA-F8CD-66BA-F18FE03738ED}"/>
          </ac:cxnSpMkLst>
        </pc:cxnChg>
        <pc:cxnChg chg="add mod">
          <ac:chgData name="兴亮 王" userId="1333aa7588f1de53" providerId="LiveId" clId="{98ED9751-A3B1-AA43-81CA-AFCD0B87FE80}" dt="2022-11-08T07:35:14.538" v="1636"/>
          <ac:cxnSpMkLst>
            <pc:docMk/>
            <pc:sldMk cId="1204119556" sldId="582"/>
            <ac:cxnSpMk id="47" creationId="{219720FB-99D0-8459-1DA2-F085677C4619}"/>
          </ac:cxnSpMkLst>
        </pc:cxnChg>
        <pc:cxnChg chg="add mod">
          <ac:chgData name="兴亮 王" userId="1333aa7588f1de53" providerId="LiveId" clId="{98ED9751-A3B1-AA43-81CA-AFCD0B87FE80}" dt="2022-11-08T07:35:14.538" v="1636"/>
          <ac:cxnSpMkLst>
            <pc:docMk/>
            <pc:sldMk cId="1204119556" sldId="582"/>
            <ac:cxnSpMk id="48" creationId="{28317B99-20CD-BD98-9996-C6553E287F46}"/>
          </ac:cxnSpMkLst>
        </pc:cxnChg>
        <pc:cxnChg chg="add mod">
          <ac:chgData name="兴亮 王" userId="1333aa7588f1de53" providerId="LiveId" clId="{98ED9751-A3B1-AA43-81CA-AFCD0B87FE80}" dt="2022-11-08T07:35:14.538" v="1636"/>
          <ac:cxnSpMkLst>
            <pc:docMk/>
            <pc:sldMk cId="1204119556" sldId="582"/>
            <ac:cxnSpMk id="51" creationId="{818119A9-6DE4-D646-969F-EA12A907B743}"/>
          </ac:cxnSpMkLst>
        </pc:cxnChg>
        <pc:cxnChg chg="add mod">
          <ac:chgData name="兴亮 王" userId="1333aa7588f1de53" providerId="LiveId" clId="{98ED9751-A3B1-AA43-81CA-AFCD0B87FE80}" dt="2022-11-08T07:35:14.538" v="1636"/>
          <ac:cxnSpMkLst>
            <pc:docMk/>
            <pc:sldMk cId="1204119556" sldId="582"/>
            <ac:cxnSpMk id="52" creationId="{42BC2205-443E-FB99-7B86-1D8D5E16FD0D}"/>
          </ac:cxnSpMkLst>
        </pc:cxnChg>
      </pc:sldChg>
      <pc:sldChg chg="addSp delSp modSp add mod ord delAnim modAnim modNotesTx">
        <pc:chgData name="兴亮 王" userId="1333aa7588f1de53" providerId="LiveId" clId="{98ED9751-A3B1-AA43-81CA-AFCD0B87FE80}" dt="2022-11-21T08:52:44.386" v="15115" actId="207"/>
        <pc:sldMkLst>
          <pc:docMk/>
          <pc:sldMk cId="2693210168" sldId="583"/>
        </pc:sldMkLst>
        <pc:spChg chg="mod">
          <ac:chgData name="兴亮 王" userId="1333aa7588f1de53" providerId="LiveId" clId="{98ED9751-A3B1-AA43-81CA-AFCD0B87FE80}" dt="2022-11-08T07:33:46.923" v="1590" actId="1076"/>
          <ac:spMkLst>
            <pc:docMk/>
            <pc:sldMk cId="2693210168" sldId="583"/>
            <ac:spMk id="4" creationId="{5292CB5F-A4AC-47BE-A81F-1C3B2B8C443B}"/>
          </ac:spMkLst>
        </pc:spChg>
        <pc:spChg chg="mod">
          <ac:chgData name="兴亮 王" userId="1333aa7588f1de53" providerId="LiveId" clId="{98ED9751-A3B1-AA43-81CA-AFCD0B87FE80}" dt="2022-11-08T07:34:13.265" v="1595" actId="1076"/>
          <ac:spMkLst>
            <pc:docMk/>
            <pc:sldMk cId="2693210168" sldId="583"/>
            <ac:spMk id="5" creationId="{1A7EBC06-2FA6-4594-A4DE-6F2E9D86D04C}"/>
          </ac:spMkLst>
        </pc:spChg>
        <pc:spChg chg="mod">
          <ac:chgData name="兴亮 王" userId="1333aa7588f1de53" providerId="LiveId" clId="{98ED9751-A3B1-AA43-81CA-AFCD0B87FE80}" dt="2022-11-08T07:33:24.267" v="1585" actId="1076"/>
          <ac:spMkLst>
            <pc:docMk/>
            <pc:sldMk cId="2693210168" sldId="583"/>
            <ac:spMk id="6" creationId="{E2F59C7A-835A-4B02-B426-030D8A682C65}"/>
          </ac:spMkLst>
        </pc:spChg>
        <pc:spChg chg="mod">
          <ac:chgData name="兴亮 王" userId="1333aa7588f1de53" providerId="LiveId" clId="{98ED9751-A3B1-AA43-81CA-AFCD0B87FE80}" dt="2022-11-08T07:32:25.500" v="1574" actId="1076"/>
          <ac:spMkLst>
            <pc:docMk/>
            <pc:sldMk cId="2693210168" sldId="583"/>
            <ac:spMk id="7" creationId="{CB8930FC-3020-4855-9D38-CAB435C012DE}"/>
          </ac:spMkLst>
        </pc:spChg>
        <pc:spChg chg="mod">
          <ac:chgData name="兴亮 王" userId="1333aa7588f1de53" providerId="LiveId" clId="{98ED9751-A3B1-AA43-81CA-AFCD0B87FE80}" dt="2022-11-08T07:30:59.991" v="1553" actId="14100"/>
          <ac:spMkLst>
            <pc:docMk/>
            <pc:sldMk cId="2693210168" sldId="583"/>
            <ac:spMk id="8" creationId="{4FA50401-4FBD-605F-5895-1410C33DF88B}"/>
          </ac:spMkLst>
        </pc:spChg>
        <pc:spChg chg="add mod">
          <ac:chgData name="兴亮 王" userId="1333aa7588f1de53" providerId="LiveId" clId="{98ED9751-A3B1-AA43-81CA-AFCD0B87FE80}" dt="2022-11-13T08:24:04.123" v="8997"/>
          <ac:spMkLst>
            <pc:docMk/>
            <pc:sldMk cId="2693210168" sldId="583"/>
            <ac:spMk id="10" creationId="{B4604CB6-3406-D565-0E0A-7C666D4E74E4}"/>
          </ac:spMkLst>
        </pc:spChg>
        <pc:spChg chg="mod">
          <ac:chgData name="兴亮 王" userId="1333aa7588f1de53" providerId="LiveId" clId="{98ED9751-A3B1-AA43-81CA-AFCD0B87FE80}" dt="2022-11-08T07:33:46.923" v="1590" actId="1076"/>
          <ac:spMkLst>
            <pc:docMk/>
            <pc:sldMk cId="2693210168" sldId="583"/>
            <ac:spMk id="12" creationId="{A60EDE69-3FC4-463D-B8FA-519ED3E54C8E}"/>
          </ac:spMkLst>
        </pc:spChg>
        <pc:spChg chg="del mod">
          <ac:chgData name="兴亮 王" userId="1333aa7588f1de53" providerId="LiveId" clId="{98ED9751-A3B1-AA43-81CA-AFCD0B87FE80}" dt="2022-11-13T08:24:03.883" v="8996" actId="478"/>
          <ac:spMkLst>
            <pc:docMk/>
            <pc:sldMk cId="2693210168" sldId="583"/>
            <ac:spMk id="15" creationId="{5FEF66FF-5AB8-4AE1-BE6F-4F61084AFC7A}"/>
          </ac:spMkLst>
        </pc:spChg>
        <pc:spChg chg="mod">
          <ac:chgData name="兴亮 王" userId="1333aa7588f1de53" providerId="LiveId" clId="{98ED9751-A3B1-AA43-81CA-AFCD0B87FE80}" dt="2022-11-21T07:04:24.155" v="14731" actId="20577"/>
          <ac:spMkLst>
            <pc:docMk/>
            <pc:sldMk cId="2693210168" sldId="583"/>
            <ac:spMk id="16" creationId="{847D9CBA-BE39-6326-AA75-4B7CCDFC53D1}"/>
          </ac:spMkLst>
        </pc:spChg>
        <pc:spChg chg="mod">
          <ac:chgData name="兴亮 王" userId="1333aa7588f1de53" providerId="LiveId" clId="{98ED9751-A3B1-AA43-81CA-AFCD0B87FE80}" dt="2022-11-08T08:49:04.915" v="2912" actId="20577"/>
          <ac:spMkLst>
            <pc:docMk/>
            <pc:sldMk cId="2693210168" sldId="583"/>
            <ac:spMk id="17" creationId="{E823EBCD-679A-8C24-2150-E0EAA703E8DB}"/>
          </ac:spMkLst>
        </pc:spChg>
        <pc:spChg chg="mod">
          <ac:chgData name="兴亮 王" userId="1333aa7588f1de53" providerId="LiveId" clId="{98ED9751-A3B1-AA43-81CA-AFCD0B87FE80}" dt="2022-11-21T08:52:44.386" v="15115" actId="207"/>
          <ac:spMkLst>
            <pc:docMk/>
            <pc:sldMk cId="2693210168" sldId="583"/>
            <ac:spMk id="18" creationId="{509EE37D-897E-A3C8-7A5C-6EC55F49023D}"/>
          </ac:spMkLst>
        </pc:spChg>
        <pc:spChg chg="mod">
          <ac:chgData name="兴亮 王" userId="1333aa7588f1de53" providerId="LiveId" clId="{98ED9751-A3B1-AA43-81CA-AFCD0B87FE80}" dt="2022-11-08T07:31:36.883" v="1560" actId="1076"/>
          <ac:spMkLst>
            <pc:docMk/>
            <pc:sldMk cId="2693210168" sldId="583"/>
            <ac:spMk id="24" creationId="{50339305-AFC3-DEEB-17F9-A9AA1AC52B20}"/>
          </ac:spMkLst>
        </pc:spChg>
        <pc:spChg chg="add del">
          <ac:chgData name="兴亮 王" userId="1333aa7588f1de53" providerId="LiveId" clId="{98ED9751-A3B1-AA43-81CA-AFCD0B87FE80}" dt="2022-11-08T08:06:54.308" v="2029" actId="22"/>
          <ac:spMkLst>
            <pc:docMk/>
            <pc:sldMk cId="2693210168" sldId="583"/>
            <ac:spMk id="30" creationId="{A6203935-C6DB-8B47-CCC2-341BDB1364F2}"/>
          </ac:spMkLst>
        </pc:spChg>
        <pc:spChg chg="add del">
          <ac:chgData name="兴亮 王" userId="1333aa7588f1de53" providerId="LiveId" clId="{98ED9751-A3B1-AA43-81CA-AFCD0B87FE80}" dt="2022-11-08T08:26:17.281" v="2561"/>
          <ac:spMkLst>
            <pc:docMk/>
            <pc:sldMk cId="2693210168" sldId="583"/>
            <ac:spMk id="33" creationId="{7804AFED-488B-1211-6BBA-8881FDBAC3A3}"/>
          </ac:spMkLst>
        </pc:spChg>
        <pc:spChg chg="add del">
          <ac:chgData name="兴亮 王" userId="1333aa7588f1de53" providerId="LiveId" clId="{98ED9751-A3B1-AA43-81CA-AFCD0B87FE80}" dt="2022-11-08T08:26:17.281" v="2561"/>
          <ac:spMkLst>
            <pc:docMk/>
            <pc:sldMk cId="2693210168" sldId="583"/>
            <ac:spMk id="34" creationId="{BE86AD38-A53D-24AF-55E9-FFB447D97F46}"/>
          </ac:spMkLst>
        </pc:spChg>
        <pc:spChg chg="add del">
          <ac:chgData name="兴亮 王" userId="1333aa7588f1de53" providerId="LiveId" clId="{98ED9751-A3B1-AA43-81CA-AFCD0B87FE80}" dt="2022-11-08T08:26:19.802" v="2563"/>
          <ac:spMkLst>
            <pc:docMk/>
            <pc:sldMk cId="2693210168" sldId="583"/>
            <ac:spMk id="35" creationId="{2C3C882E-A739-C1AF-4EC6-467B6B00AC1D}"/>
          </ac:spMkLst>
        </pc:spChg>
        <pc:spChg chg="add del">
          <ac:chgData name="兴亮 王" userId="1333aa7588f1de53" providerId="LiveId" clId="{98ED9751-A3B1-AA43-81CA-AFCD0B87FE80}" dt="2022-11-08T08:26:19.802" v="2563"/>
          <ac:spMkLst>
            <pc:docMk/>
            <pc:sldMk cId="2693210168" sldId="583"/>
            <ac:spMk id="36" creationId="{631D2CE0-C8EC-4533-DAA7-DDCC929BF21B}"/>
          </ac:spMkLst>
        </pc:spChg>
        <pc:spChg chg="add del">
          <ac:chgData name="兴亮 王" userId="1333aa7588f1de53" providerId="LiveId" clId="{98ED9751-A3B1-AA43-81CA-AFCD0B87FE80}" dt="2022-11-08T08:32:17.796" v="2674"/>
          <ac:spMkLst>
            <pc:docMk/>
            <pc:sldMk cId="2693210168" sldId="583"/>
            <ac:spMk id="40" creationId="{564D93AE-1737-F202-DA2B-7F5AAD2EF95D}"/>
          </ac:spMkLst>
        </pc:spChg>
        <pc:spChg chg="add del">
          <ac:chgData name="兴亮 王" userId="1333aa7588f1de53" providerId="LiveId" clId="{98ED9751-A3B1-AA43-81CA-AFCD0B87FE80}" dt="2022-11-08T08:32:17.796" v="2674"/>
          <ac:spMkLst>
            <pc:docMk/>
            <pc:sldMk cId="2693210168" sldId="583"/>
            <ac:spMk id="42" creationId="{DAE4F12D-C67B-BCD8-A84A-BEAA854E772A}"/>
          </ac:spMkLst>
        </pc:spChg>
        <pc:spChg chg="add del">
          <ac:chgData name="兴亮 王" userId="1333aa7588f1de53" providerId="LiveId" clId="{98ED9751-A3B1-AA43-81CA-AFCD0B87FE80}" dt="2022-11-08T08:32:17.796" v="2674"/>
          <ac:spMkLst>
            <pc:docMk/>
            <pc:sldMk cId="2693210168" sldId="583"/>
            <ac:spMk id="43" creationId="{8B20316D-079E-8EF9-ED10-F91AAE4824EE}"/>
          </ac:spMkLst>
        </pc:spChg>
        <pc:spChg chg="add del">
          <ac:chgData name="兴亮 王" userId="1333aa7588f1de53" providerId="LiveId" clId="{98ED9751-A3B1-AA43-81CA-AFCD0B87FE80}" dt="2022-11-08T08:32:34.303" v="2677"/>
          <ac:spMkLst>
            <pc:docMk/>
            <pc:sldMk cId="2693210168" sldId="583"/>
            <ac:spMk id="44" creationId="{A86E6DDE-CD17-216F-3B90-4909EE8CC935}"/>
          </ac:spMkLst>
        </pc:spChg>
        <pc:grpChg chg="add mod">
          <ac:chgData name="兴亮 王" userId="1333aa7588f1de53" providerId="LiveId" clId="{98ED9751-A3B1-AA43-81CA-AFCD0B87FE80}" dt="2022-11-08T08:44:16.226" v="2876" actId="14100"/>
          <ac:grpSpMkLst>
            <pc:docMk/>
            <pc:sldMk cId="2693210168" sldId="583"/>
            <ac:grpSpMk id="31" creationId="{76F359AB-540F-141B-DEC8-C812A054DA40}"/>
          </ac:grpSpMkLst>
        </pc:grpChg>
        <pc:grpChg chg="del">
          <ac:chgData name="兴亮 王" userId="1333aa7588f1de53" providerId="LiveId" clId="{98ED9751-A3B1-AA43-81CA-AFCD0B87FE80}" dt="2022-11-08T02:21:19.331" v="1167" actId="478"/>
          <ac:grpSpMkLst>
            <pc:docMk/>
            <pc:sldMk cId="2693210168" sldId="583"/>
            <ac:grpSpMk id="38" creationId="{6B91EC65-3ABD-F2BB-03BB-D5BC7ED5F7D4}"/>
          </ac:grpSpMkLst>
        </pc:grpChg>
        <pc:picChg chg="add del mod">
          <ac:chgData name="兴亮 王" userId="1333aa7588f1de53" providerId="LiveId" clId="{98ED9751-A3B1-AA43-81CA-AFCD0B87FE80}" dt="2022-11-08T07:18:08.141" v="1409" actId="478"/>
          <ac:picMkLst>
            <pc:docMk/>
            <pc:sldMk cId="2693210168" sldId="583"/>
            <ac:picMk id="20" creationId="{061F4F92-6941-2ED9-3361-5724DE84D9F8}"/>
          </ac:picMkLst>
        </pc:picChg>
        <pc:picChg chg="del">
          <ac:chgData name="兴亮 王" userId="1333aa7588f1de53" providerId="LiveId" clId="{98ED9751-A3B1-AA43-81CA-AFCD0B87FE80}" dt="2022-11-08T02:21:15.285" v="1163" actId="478"/>
          <ac:picMkLst>
            <pc:docMk/>
            <pc:sldMk cId="2693210168" sldId="583"/>
            <ac:picMk id="21" creationId="{2F5C106F-86C6-4669-96B0-0CBE2717BED8}"/>
          </ac:picMkLst>
        </pc:picChg>
        <pc:picChg chg="add del mod">
          <ac:chgData name="兴亮 王" userId="1333aa7588f1de53" providerId="LiveId" clId="{98ED9751-A3B1-AA43-81CA-AFCD0B87FE80}" dt="2022-11-08T08:07:48.369" v="2060" actId="478"/>
          <ac:picMkLst>
            <pc:docMk/>
            <pc:sldMk cId="2693210168" sldId="583"/>
            <ac:picMk id="25" creationId="{54902A4B-F7B5-DE9B-7973-A62EA8A9455C}"/>
          </ac:picMkLst>
        </pc:picChg>
        <pc:picChg chg="add del mod">
          <ac:chgData name="兴亮 王" userId="1333aa7588f1de53" providerId="LiveId" clId="{98ED9751-A3B1-AA43-81CA-AFCD0B87FE80}" dt="2022-11-08T08:07:50.251" v="2062" actId="478"/>
          <ac:picMkLst>
            <pc:docMk/>
            <pc:sldMk cId="2693210168" sldId="583"/>
            <ac:picMk id="26" creationId="{835CCA20-CFBA-78D7-E60D-54010F764783}"/>
          </ac:picMkLst>
        </pc:picChg>
        <pc:picChg chg="del">
          <ac:chgData name="兴亮 王" userId="1333aa7588f1de53" providerId="LiveId" clId="{98ED9751-A3B1-AA43-81CA-AFCD0B87FE80}" dt="2022-11-08T02:21:17.500" v="1165" actId="478"/>
          <ac:picMkLst>
            <pc:docMk/>
            <pc:sldMk cId="2693210168" sldId="583"/>
            <ac:picMk id="27" creationId="{A26EDAA0-F987-52C9-D877-0DC6E9DBA96D}"/>
          </ac:picMkLst>
        </pc:picChg>
        <pc:picChg chg="del">
          <ac:chgData name="兴亮 王" userId="1333aa7588f1de53" providerId="LiveId" clId="{98ED9751-A3B1-AA43-81CA-AFCD0B87FE80}" dt="2022-11-08T02:21:16.306" v="1164" actId="478"/>
          <ac:picMkLst>
            <pc:docMk/>
            <pc:sldMk cId="2693210168" sldId="583"/>
            <ac:picMk id="29" creationId="{BF777484-30DB-836E-E06D-2CC117349A11}"/>
          </ac:picMkLst>
        </pc:picChg>
        <pc:picChg chg="del">
          <ac:chgData name="兴亮 王" userId="1333aa7588f1de53" providerId="LiveId" clId="{98ED9751-A3B1-AA43-81CA-AFCD0B87FE80}" dt="2022-11-08T02:21:18.756" v="1166" actId="478"/>
          <ac:picMkLst>
            <pc:docMk/>
            <pc:sldMk cId="2693210168" sldId="583"/>
            <ac:picMk id="32" creationId="{DD490C84-F456-E0CD-C755-B8D2520A169C}"/>
          </ac:picMkLst>
        </pc:picChg>
        <pc:picChg chg="del">
          <ac:chgData name="兴亮 王" userId="1333aa7588f1de53" providerId="LiveId" clId="{98ED9751-A3B1-AA43-81CA-AFCD0B87FE80}" dt="2022-11-08T02:21:19.749" v="1168" actId="478"/>
          <ac:picMkLst>
            <pc:docMk/>
            <pc:sldMk cId="2693210168" sldId="583"/>
            <ac:picMk id="39" creationId="{2696796E-F5DE-F745-8F92-9D54441126F2}"/>
          </ac:picMkLst>
        </pc:picChg>
        <pc:picChg chg="add del mod">
          <ac:chgData name="兴亮 王" userId="1333aa7588f1de53" providerId="LiveId" clId="{98ED9751-A3B1-AA43-81CA-AFCD0B87FE80}" dt="2022-11-08T08:44:12.185" v="2872" actId="478"/>
          <ac:picMkLst>
            <pc:docMk/>
            <pc:sldMk cId="2693210168" sldId="583"/>
            <ac:picMk id="45" creationId="{EAE84F70-664E-3AF3-6E56-0BEC4ECAF976}"/>
          </ac:picMkLst>
        </pc:picChg>
        <pc:picChg chg="add del mod">
          <ac:chgData name="兴亮 王" userId="1333aa7588f1de53" providerId="LiveId" clId="{98ED9751-A3B1-AA43-81CA-AFCD0B87FE80}" dt="2022-11-08T08:44:13.072" v="2873" actId="478"/>
          <ac:picMkLst>
            <pc:docMk/>
            <pc:sldMk cId="2693210168" sldId="583"/>
            <ac:picMk id="46" creationId="{399C361F-8B00-D328-68C6-028B33201BAE}"/>
          </ac:picMkLst>
        </pc:picChg>
        <pc:picChg chg="add del mod">
          <ac:chgData name="兴亮 王" userId="1333aa7588f1de53" providerId="LiveId" clId="{98ED9751-A3B1-AA43-81CA-AFCD0B87FE80}" dt="2022-11-08T08:43:29.897" v="2867" actId="478"/>
          <ac:picMkLst>
            <pc:docMk/>
            <pc:sldMk cId="2693210168" sldId="583"/>
            <ac:picMk id="47" creationId="{55CB3F89-8F0B-2CDE-93BE-9FD1061780A2}"/>
          </ac:picMkLst>
        </pc:picChg>
        <pc:picChg chg="add del mod">
          <ac:chgData name="兴亮 王" userId="1333aa7588f1de53" providerId="LiveId" clId="{98ED9751-A3B1-AA43-81CA-AFCD0B87FE80}" dt="2022-11-08T08:48:23.133" v="2888" actId="478"/>
          <ac:picMkLst>
            <pc:docMk/>
            <pc:sldMk cId="2693210168" sldId="583"/>
            <ac:picMk id="48" creationId="{B439F9CD-282E-B3D8-E7BF-CB367D5134DA}"/>
          </ac:picMkLst>
        </pc:picChg>
        <pc:picChg chg="add mod">
          <ac:chgData name="兴亮 王" userId="1333aa7588f1de53" providerId="LiveId" clId="{98ED9751-A3B1-AA43-81CA-AFCD0B87FE80}" dt="2022-11-08T08:48:33.604" v="2892" actId="1076"/>
          <ac:picMkLst>
            <pc:docMk/>
            <pc:sldMk cId="2693210168" sldId="583"/>
            <ac:picMk id="49" creationId="{31502D6A-2BF9-767B-B88F-DB52FDA6F340}"/>
          </ac:picMkLst>
        </pc:picChg>
        <pc:picChg chg="add del mod">
          <ac:chgData name="兴亮 王" userId="1333aa7588f1de53" providerId="LiveId" clId="{98ED9751-A3B1-AA43-81CA-AFCD0B87FE80}" dt="2022-11-08T08:07:48.020" v="2059" actId="478"/>
          <ac:picMkLst>
            <pc:docMk/>
            <pc:sldMk cId="2693210168" sldId="583"/>
            <ac:picMk id="2050" creationId="{524341FF-9581-AAE1-2AC3-C05234E38227}"/>
          </ac:picMkLst>
        </pc:picChg>
        <pc:picChg chg="add del mod">
          <ac:chgData name="兴亮 王" userId="1333aa7588f1de53" providerId="LiveId" clId="{98ED9751-A3B1-AA43-81CA-AFCD0B87FE80}" dt="2022-11-08T08:07:48.680" v="2061" actId="478"/>
          <ac:picMkLst>
            <pc:docMk/>
            <pc:sldMk cId="2693210168" sldId="583"/>
            <ac:picMk id="2052" creationId="{2D655605-3E9F-94B6-5075-33521A72D2CF}"/>
          </ac:picMkLst>
        </pc:picChg>
        <pc:picChg chg="add mod">
          <ac:chgData name="兴亮 王" userId="1333aa7588f1de53" providerId="LiveId" clId="{98ED9751-A3B1-AA43-81CA-AFCD0B87FE80}" dt="2022-11-08T08:44:16.226" v="2876" actId="14100"/>
          <ac:picMkLst>
            <pc:docMk/>
            <pc:sldMk cId="2693210168" sldId="583"/>
            <ac:picMk id="2054" creationId="{0BDB957A-B486-955D-FE8E-15D0279BAEEF}"/>
          </ac:picMkLst>
        </pc:picChg>
        <pc:picChg chg="add mod">
          <ac:chgData name="兴亮 王" userId="1333aa7588f1de53" providerId="LiveId" clId="{98ED9751-A3B1-AA43-81CA-AFCD0B87FE80}" dt="2022-11-08T08:44:16.226" v="2876" actId="14100"/>
          <ac:picMkLst>
            <pc:docMk/>
            <pc:sldMk cId="2693210168" sldId="583"/>
            <ac:picMk id="2056" creationId="{BE712736-5AD2-A3A3-871B-5BA37C259BF7}"/>
          </ac:picMkLst>
        </pc:picChg>
        <pc:cxnChg chg="mod">
          <ac:chgData name="兴亮 王" userId="1333aa7588f1de53" providerId="LiveId" clId="{98ED9751-A3B1-AA43-81CA-AFCD0B87FE80}" dt="2022-11-08T07:33:37.857" v="1589" actId="1076"/>
          <ac:cxnSpMkLst>
            <pc:docMk/>
            <pc:sldMk cId="2693210168" sldId="583"/>
            <ac:cxnSpMk id="9" creationId="{2D86E86F-7BA5-4521-AB60-58BA96EA6A5B}"/>
          </ac:cxnSpMkLst>
        </pc:cxnChg>
        <pc:cxnChg chg="add del">
          <ac:chgData name="兴亮 王" userId="1333aa7588f1de53" providerId="LiveId" clId="{98ED9751-A3B1-AA43-81CA-AFCD0B87FE80}" dt="2022-11-08T07:34:16.572" v="1596" actId="478"/>
          <ac:cxnSpMkLst>
            <pc:docMk/>
            <pc:sldMk cId="2693210168" sldId="583"/>
            <ac:cxnSpMk id="10" creationId="{48787DB2-D46F-4A23-8391-FD6D91652166}"/>
          </ac:cxnSpMkLst>
        </pc:cxnChg>
        <pc:cxnChg chg="mod">
          <ac:chgData name="兴亮 王" userId="1333aa7588f1de53" providerId="LiveId" clId="{98ED9751-A3B1-AA43-81CA-AFCD0B87FE80}" dt="2022-11-08T07:32:55.008" v="1580" actId="1076"/>
          <ac:cxnSpMkLst>
            <pc:docMk/>
            <pc:sldMk cId="2693210168" sldId="583"/>
            <ac:cxnSpMk id="11" creationId="{6035BB35-CC45-4A60-944C-0CB81EABC46A}"/>
          </ac:cxnSpMkLst>
        </pc:cxnChg>
        <pc:cxnChg chg="mod">
          <ac:chgData name="兴亮 王" userId="1333aa7588f1de53" providerId="LiveId" clId="{98ED9751-A3B1-AA43-81CA-AFCD0B87FE80}" dt="2022-11-08T07:33:31.502" v="1587" actId="1076"/>
          <ac:cxnSpMkLst>
            <pc:docMk/>
            <pc:sldMk cId="2693210168" sldId="583"/>
            <ac:cxnSpMk id="13" creationId="{C73AF90B-3EAE-BDC5-683D-1D56CDEE72F7}"/>
          </ac:cxnSpMkLst>
        </pc:cxnChg>
        <pc:cxnChg chg="mod">
          <ac:chgData name="兴亮 王" userId="1333aa7588f1de53" providerId="LiveId" clId="{98ED9751-A3B1-AA43-81CA-AFCD0B87FE80}" dt="2022-11-08T07:31:02.403" v="1554" actId="1076"/>
          <ac:cxnSpMkLst>
            <pc:docMk/>
            <pc:sldMk cId="2693210168" sldId="583"/>
            <ac:cxnSpMk id="14" creationId="{9CD7DA17-02C6-779E-4757-22FBFACA7C93}"/>
          </ac:cxnSpMkLst>
        </pc:cxnChg>
        <pc:cxnChg chg="mod">
          <ac:chgData name="兴亮 王" userId="1333aa7588f1de53" providerId="LiveId" clId="{98ED9751-A3B1-AA43-81CA-AFCD0B87FE80}" dt="2022-11-08T07:32:02.301" v="1569" actId="1037"/>
          <ac:cxnSpMkLst>
            <pc:docMk/>
            <pc:sldMk cId="2693210168" sldId="583"/>
            <ac:cxnSpMk id="23" creationId="{C223CBD4-2E7B-41F2-53EE-CE522D020665}"/>
          </ac:cxnSpMkLst>
        </pc:cxnChg>
      </pc:sldChg>
      <pc:sldChg chg="addSp delSp modSp add mod ord">
        <pc:chgData name="兴亮 王" userId="1333aa7588f1de53" providerId="LiveId" clId="{98ED9751-A3B1-AA43-81CA-AFCD0B87FE80}" dt="2022-11-21T08:26:33.011" v="15090" actId="20577"/>
        <pc:sldMkLst>
          <pc:docMk/>
          <pc:sldMk cId="155532009" sldId="584"/>
        </pc:sldMkLst>
        <pc:spChg chg="mod">
          <ac:chgData name="兴亮 王" userId="1333aa7588f1de53" providerId="LiveId" clId="{98ED9751-A3B1-AA43-81CA-AFCD0B87FE80}" dt="2022-11-13T08:23:58.302" v="8993" actId="1076"/>
          <ac:spMkLst>
            <pc:docMk/>
            <pc:sldMk cId="155532009" sldId="584"/>
            <ac:spMk id="3" creationId="{ACBE30CB-CB62-76E4-C162-9D0F88679797}"/>
          </ac:spMkLst>
        </pc:spChg>
        <pc:spChg chg="add mod">
          <ac:chgData name="兴亮 王" userId="1333aa7588f1de53" providerId="LiveId" clId="{98ED9751-A3B1-AA43-81CA-AFCD0B87FE80}" dt="2022-11-13T08:24:01.250" v="8995"/>
          <ac:spMkLst>
            <pc:docMk/>
            <pc:sldMk cId="155532009" sldId="584"/>
            <ac:spMk id="10" creationId="{B2C22B61-80C4-6F7F-1206-80640B405DF3}"/>
          </ac:spMkLst>
        </pc:spChg>
        <pc:spChg chg="del">
          <ac:chgData name="兴亮 王" userId="1333aa7588f1de53" providerId="LiveId" clId="{98ED9751-A3B1-AA43-81CA-AFCD0B87FE80}" dt="2022-11-13T08:24:00.969" v="8994" actId="478"/>
          <ac:spMkLst>
            <pc:docMk/>
            <pc:sldMk cId="155532009" sldId="584"/>
            <ac:spMk id="15" creationId="{5FEF66FF-5AB8-4AE1-BE6F-4F61084AFC7A}"/>
          </ac:spMkLst>
        </pc:spChg>
        <pc:spChg chg="mod">
          <ac:chgData name="兴亮 王" userId="1333aa7588f1de53" providerId="LiveId" clId="{98ED9751-A3B1-AA43-81CA-AFCD0B87FE80}" dt="2022-11-21T07:04:19.955" v="14728" actId="20577"/>
          <ac:spMkLst>
            <pc:docMk/>
            <pc:sldMk cId="155532009" sldId="584"/>
            <ac:spMk id="16" creationId="{847D9CBA-BE39-6326-AA75-4B7CCDFC53D1}"/>
          </ac:spMkLst>
        </pc:spChg>
        <pc:spChg chg="mod">
          <ac:chgData name="兴亮 王" userId="1333aa7588f1de53" providerId="LiveId" clId="{98ED9751-A3B1-AA43-81CA-AFCD0B87FE80}" dt="2022-11-08T08:48:57.263" v="2902" actId="20577"/>
          <ac:spMkLst>
            <pc:docMk/>
            <pc:sldMk cId="155532009" sldId="584"/>
            <ac:spMk id="17" creationId="{E823EBCD-679A-8C24-2150-E0EAA703E8DB}"/>
          </ac:spMkLst>
        </pc:spChg>
        <pc:spChg chg="mod">
          <ac:chgData name="兴亮 王" userId="1333aa7588f1de53" providerId="LiveId" clId="{98ED9751-A3B1-AA43-81CA-AFCD0B87FE80}" dt="2022-11-21T08:26:33.011" v="15090" actId="20577"/>
          <ac:spMkLst>
            <pc:docMk/>
            <pc:sldMk cId="155532009" sldId="584"/>
            <ac:spMk id="18" creationId="{509EE37D-897E-A3C8-7A5C-6EC55F49023D}"/>
          </ac:spMkLst>
        </pc:spChg>
      </pc:sldChg>
      <pc:sldChg chg="addSp delSp modSp add mod delAnim modAnim modNotesTx">
        <pc:chgData name="兴亮 王" userId="1333aa7588f1de53" providerId="LiveId" clId="{98ED9751-A3B1-AA43-81CA-AFCD0B87FE80}" dt="2022-11-21T08:52:33.170" v="15112" actId="207"/>
        <pc:sldMkLst>
          <pc:docMk/>
          <pc:sldMk cId="1716035873" sldId="585"/>
        </pc:sldMkLst>
        <pc:spChg chg="add mod">
          <ac:chgData name="兴亮 王" userId="1333aa7588f1de53" providerId="LiveId" clId="{98ED9751-A3B1-AA43-81CA-AFCD0B87FE80}" dt="2022-11-13T08:24:07.298" v="8999"/>
          <ac:spMkLst>
            <pc:docMk/>
            <pc:sldMk cId="1716035873" sldId="585"/>
            <ac:spMk id="10" creationId="{4D8E1035-D47F-C745-6BC8-8B3D7F12DE32}"/>
          </ac:spMkLst>
        </pc:spChg>
        <pc:spChg chg="del">
          <ac:chgData name="兴亮 王" userId="1333aa7588f1de53" providerId="LiveId" clId="{98ED9751-A3B1-AA43-81CA-AFCD0B87FE80}" dt="2022-11-13T08:24:07.060" v="8998" actId="478"/>
          <ac:spMkLst>
            <pc:docMk/>
            <pc:sldMk cId="1716035873" sldId="585"/>
            <ac:spMk id="15" creationId="{5FEF66FF-5AB8-4AE1-BE6F-4F61084AFC7A}"/>
          </ac:spMkLst>
        </pc:spChg>
        <pc:spChg chg="mod">
          <ac:chgData name="兴亮 王" userId="1333aa7588f1de53" providerId="LiveId" clId="{98ED9751-A3B1-AA43-81CA-AFCD0B87FE80}" dt="2022-11-21T07:04:30.156" v="14736" actId="20577"/>
          <ac:spMkLst>
            <pc:docMk/>
            <pc:sldMk cId="1716035873" sldId="585"/>
            <ac:spMk id="16" creationId="{847D9CBA-BE39-6326-AA75-4B7CCDFC53D1}"/>
          </ac:spMkLst>
        </pc:spChg>
        <pc:spChg chg="mod">
          <ac:chgData name="兴亮 王" userId="1333aa7588f1de53" providerId="LiveId" clId="{98ED9751-A3B1-AA43-81CA-AFCD0B87FE80}" dt="2022-11-21T08:52:33.170" v="15112" actId="207"/>
          <ac:spMkLst>
            <pc:docMk/>
            <pc:sldMk cId="1716035873" sldId="585"/>
            <ac:spMk id="18" creationId="{509EE37D-897E-A3C8-7A5C-6EC55F49023D}"/>
          </ac:spMkLst>
        </pc:spChg>
        <pc:spChg chg="add del">
          <ac:chgData name="兴亮 王" userId="1333aa7588f1de53" providerId="LiveId" clId="{98ED9751-A3B1-AA43-81CA-AFCD0B87FE80}" dt="2022-11-08T09:11:56.418" v="3009" actId="22"/>
          <ac:spMkLst>
            <pc:docMk/>
            <pc:sldMk cId="1716035873" sldId="585"/>
            <ac:spMk id="19" creationId="{717B69C8-5307-0092-FA60-78B18C79A0D3}"/>
          </ac:spMkLst>
        </pc:spChg>
        <pc:spChg chg="add">
          <ac:chgData name="兴亮 王" userId="1333aa7588f1de53" providerId="LiveId" clId="{98ED9751-A3B1-AA43-81CA-AFCD0B87FE80}" dt="2022-11-08T12:14:20.610" v="3542"/>
          <ac:spMkLst>
            <pc:docMk/>
            <pc:sldMk cId="1716035873" sldId="585"/>
            <ac:spMk id="26" creationId="{611EED1B-D09C-3EF4-D321-567947A3831D}"/>
          </ac:spMkLst>
        </pc:spChg>
        <pc:spChg chg="add mod">
          <ac:chgData name="兴亮 王" userId="1333aa7588f1de53" providerId="LiveId" clId="{98ED9751-A3B1-AA43-81CA-AFCD0B87FE80}" dt="2022-11-08T12:32:41.638" v="3780" actId="1076"/>
          <ac:spMkLst>
            <pc:docMk/>
            <pc:sldMk cId="1716035873" sldId="585"/>
            <ac:spMk id="35" creationId="{C74C0DC1-4567-2B49-2AF1-80B01DA1AB3C}"/>
          </ac:spMkLst>
        </pc:spChg>
        <pc:grpChg chg="del">
          <ac:chgData name="兴亮 王" userId="1333aa7588f1de53" providerId="LiveId" clId="{98ED9751-A3B1-AA43-81CA-AFCD0B87FE80}" dt="2022-11-08T08:49:12.495" v="2915" actId="478"/>
          <ac:grpSpMkLst>
            <pc:docMk/>
            <pc:sldMk cId="1716035873" sldId="585"/>
            <ac:grpSpMk id="31" creationId="{76F359AB-540F-141B-DEC8-C812A054DA40}"/>
          </ac:grpSpMkLst>
        </pc:grpChg>
        <pc:picChg chg="add mod">
          <ac:chgData name="兴亮 王" userId="1333aa7588f1de53" providerId="LiveId" clId="{98ED9751-A3B1-AA43-81CA-AFCD0B87FE80}" dt="2022-11-08T09:12:26.336" v="3026" actId="1076"/>
          <ac:picMkLst>
            <pc:docMk/>
            <pc:sldMk cId="1716035873" sldId="585"/>
            <ac:picMk id="21" creationId="{FD367888-FA02-C7AC-4B2E-332E8E5F4028}"/>
          </ac:picMkLst>
        </pc:picChg>
        <pc:picChg chg="add mod">
          <ac:chgData name="兴亮 王" userId="1333aa7588f1de53" providerId="LiveId" clId="{98ED9751-A3B1-AA43-81CA-AFCD0B87FE80}" dt="2022-11-08T12:22:52.989" v="3629" actId="1076"/>
          <ac:picMkLst>
            <pc:docMk/>
            <pc:sldMk cId="1716035873" sldId="585"/>
            <ac:picMk id="25" creationId="{F5DADFBF-0394-D8D9-EF17-8FE3C2F68F61}"/>
          </ac:picMkLst>
        </pc:picChg>
        <pc:picChg chg="add mod">
          <ac:chgData name="兴亮 王" userId="1333aa7588f1de53" providerId="LiveId" clId="{98ED9751-A3B1-AA43-81CA-AFCD0B87FE80}" dt="2022-11-08T12:21:57.153" v="3628" actId="1076"/>
          <ac:picMkLst>
            <pc:docMk/>
            <pc:sldMk cId="1716035873" sldId="585"/>
            <ac:picMk id="27" creationId="{2549D3F8-A12F-30F0-833E-28C2506900F8}"/>
          </ac:picMkLst>
        </pc:picChg>
        <pc:picChg chg="add del mod">
          <ac:chgData name="兴亮 王" userId="1333aa7588f1de53" providerId="LiveId" clId="{98ED9751-A3B1-AA43-81CA-AFCD0B87FE80}" dt="2022-11-08T12:26:11.718" v="3631" actId="478"/>
          <ac:picMkLst>
            <pc:docMk/>
            <pc:sldMk cId="1716035873" sldId="585"/>
            <ac:picMk id="29" creationId="{89FEA2F4-09CC-F71C-CF3B-1A47FF84CF07}"/>
          </ac:picMkLst>
        </pc:picChg>
        <pc:picChg chg="add del mod">
          <ac:chgData name="兴亮 王" userId="1333aa7588f1de53" providerId="LiveId" clId="{98ED9751-A3B1-AA43-81CA-AFCD0B87FE80}" dt="2022-11-08T12:26:18.012" v="3635"/>
          <ac:picMkLst>
            <pc:docMk/>
            <pc:sldMk cId="1716035873" sldId="585"/>
            <ac:picMk id="32" creationId="{BD1FC6AF-1C70-500D-0587-12FBF9541D1B}"/>
          </ac:picMkLst>
        </pc:picChg>
        <pc:picChg chg="add mod">
          <ac:chgData name="兴亮 王" userId="1333aa7588f1de53" providerId="LiveId" clId="{98ED9751-A3B1-AA43-81CA-AFCD0B87FE80}" dt="2022-11-08T12:32:42.726" v="3781" actId="1076"/>
          <ac:picMkLst>
            <pc:docMk/>
            <pc:sldMk cId="1716035873" sldId="585"/>
            <ac:picMk id="34" creationId="{0248B929-A1CB-1594-BCC0-31692B27A4B5}"/>
          </ac:picMkLst>
        </pc:picChg>
        <pc:picChg chg="del">
          <ac:chgData name="兴亮 王" userId="1333aa7588f1de53" providerId="LiveId" clId="{98ED9751-A3B1-AA43-81CA-AFCD0B87FE80}" dt="2022-11-08T08:49:11.844" v="2914" actId="478"/>
          <ac:picMkLst>
            <pc:docMk/>
            <pc:sldMk cId="1716035873" sldId="585"/>
            <ac:picMk id="49" creationId="{31502D6A-2BF9-767B-B88F-DB52FDA6F340}"/>
          </ac:picMkLst>
        </pc:picChg>
      </pc:sldChg>
      <pc:sldChg chg="addSp delSp modSp add mod delAnim">
        <pc:chgData name="兴亮 王" userId="1333aa7588f1de53" providerId="LiveId" clId="{98ED9751-A3B1-AA43-81CA-AFCD0B87FE80}" dt="2022-11-21T07:04:34.439" v="14738" actId="20577"/>
        <pc:sldMkLst>
          <pc:docMk/>
          <pc:sldMk cId="3449286651" sldId="586"/>
        </pc:sldMkLst>
        <pc:spChg chg="add mod">
          <ac:chgData name="兴亮 王" userId="1333aa7588f1de53" providerId="LiveId" clId="{98ED9751-A3B1-AA43-81CA-AFCD0B87FE80}" dt="2022-11-13T08:24:10.075" v="9001"/>
          <ac:spMkLst>
            <pc:docMk/>
            <pc:sldMk cId="3449286651" sldId="586"/>
            <ac:spMk id="10" creationId="{048B2961-3773-4EDF-1660-5B76D3E82A43}"/>
          </ac:spMkLst>
        </pc:spChg>
        <pc:spChg chg="del">
          <ac:chgData name="兴亮 王" userId="1333aa7588f1de53" providerId="LiveId" clId="{98ED9751-A3B1-AA43-81CA-AFCD0B87FE80}" dt="2022-11-13T08:24:09.844" v="9000" actId="478"/>
          <ac:spMkLst>
            <pc:docMk/>
            <pc:sldMk cId="3449286651" sldId="586"/>
            <ac:spMk id="15" creationId="{5FEF66FF-5AB8-4AE1-BE6F-4F61084AFC7A}"/>
          </ac:spMkLst>
        </pc:spChg>
        <pc:spChg chg="mod">
          <ac:chgData name="兴亮 王" userId="1333aa7588f1de53" providerId="LiveId" clId="{98ED9751-A3B1-AA43-81CA-AFCD0B87FE80}" dt="2022-11-21T07:04:34.439" v="14738" actId="20577"/>
          <ac:spMkLst>
            <pc:docMk/>
            <pc:sldMk cId="3449286651" sldId="586"/>
            <ac:spMk id="16" creationId="{847D9CBA-BE39-6326-AA75-4B7CCDFC53D1}"/>
          </ac:spMkLst>
        </pc:spChg>
        <pc:spChg chg="mod">
          <ac:chgData name="兴亮 王" userId="1333aa7588f1de53" providerId="LiveId" clId="{98ED9751-A3B1-AA43-81CA-AFCD0B87FE80}" dt="2022-11-08T12:34:33.407" v="3808" actId="20577"/>
          <ac:spMkLst>
            <pc:docMk/>
            <pc:sldMk cId="3449286651" sldId="586"/>
            <ac:spMk id="17" creationId="{E823EBCD-679A-8C24-2150-E0EAA703E8DB}"/>
          </ac:spMkLst>
        </pc:spChg>
        <pc:spChg chg="add del mod">
          <ac:chgData name="兴亮 王" userId="1333aa7588f1de53" providerId="LiveId" clId="{98ED9751-A3B1-AA43-81CA-AFCD0B87FE80}" dt="2022-11-08T13:20:29.641" v="4310" actId="26606"/>
          <ac:spMkLst>
            <pc:docMk/>
            <pc:sldMk cId="3449286651" sldId="586"/>
            <ac:spMk id="18" creationId="{509EE37D-897E-A3C8-7A5C-6EC55F49023D}"/>
          </ac:spMkLst>
        </pc:spChg>
        <pc:spChg chg="mod">
          <ac:chgData name="兴亮 王" userId="1333aa7588f1de53" providerId="LiveId" clId="{98ED9751-A3B1-AA43-81CA-AFCD0B87FE80}" dt="2022-11-08T13:22:13.506" v="4366" actId="403"/>
          <ac:spMkLst>
            <pc:docMk/>
            <pc:sldMk cId="3449286651" sldId="586"/>
            <ac:spMk id="26" creationId="{611EED1B-D09C-3EF4-D321-567947A3831D}"/>
          </ac:spMkLst>
        </pc:spChg>
        <pc:spChg chg="del mod">
          <ac:chgData name="兴亮 王" userId="1333aa7588f1de53" providerId="LiveId" clId="{98ED9751-A3B1-AA43-81CA-AFCD0B87FE80}" dt="2022-11-08T12:33:32.259" v="3791" actId="478"/>
          <ac:spMkLst>
            <pc:docMk/>
            <pc:sldMk cId="3449286651" sldId="586"/>
            <ac:spMk id="35" creationId="{C74C0DC1-4567-2B49-2AF1-80B01DA1AB3C}"/>
          </ac:spMkLst>
        </pc:spChg>
        <pc:graphicFrameChg chg="add del">
          <ac:chgData name="兴亮 王" userId="1333aa7588f1de53" providerId="LiveId" clId="{98ED9751-A3B1-AA43-81CA-AFCD0B87FE80}" dt="2022-11-08T13:20:22.225" v="4303" actId="26606"/>
          <ac:graphicFrameMkLst>
            <pc:docMk/>
            <pc:sldMk cId="3449286651" sldId="586"/>
            <ac:graphicFrameMk id="43" creationId="{C8DB37E9-16AB-3562-C926-60FE8662B688}"/>
          </ac:graphicFrameMkLst>
        </pc:graphicFrameChg>
        <pc:graphicFrameChg chg="add del">
          <ac:chgData name="兴亮 王" userId="1333aa7588f1de53" providerId="LiveId" clId="{98ED9751-A3B1-AA43-81CA-AFCD0B87FE80}" dt="2022-11-08T13:20:24.575" v="4305" actId="26606"/>
          <ac:graphicFrameMkLst>
            <pc:docMk/>
            <pc:sldMk cId="3449286651" sldId="586"/>
            <ac:graphicFrameMk id="45" creationId="{E65D8592-F732-71C7-2BE1-4BF69C8B1197}"/>
          </ac:graphicFrameMkLst>
        </pc:graphicFrameChg>
        <pc:graphicFrameChg chg="add del">
          <ac:chgData name="兴亮 王" userId="1333aa7588f1de53" providerId="LiveId" clId="{98ED9751-A3B1-AA43-81CA-AFCD0B87FE80}" dt="2022-11-08T13:20:28.089" v="4307" actId="26606"/>
          <ac:graphicFrameMkLst>
            <pc:docMk/>
            <pc:sldMk cId="3449286651" sldId="586"/>
            <ac:graphicFrameMk id="47" creationId="{C8DB37E9-16AB-3562-C926-60FE8662B688}"/>
          </ac:graphicFrameMkLst>
        </pc:graphicFrameChg>
        <pc:graphicFrameChg chg="add del">
          <ac:chgData name="兴亮 王" userId="1333aa7588f1de53" providerId="LiveId" clId="{98ED9751-A3B1-AA43-81CA-AFCD0B87FE80}" dt="2022-11-08T13:20:29.616" v="4309" actId="26606"/>
          <ac:graphicFrameMkLst>
            <pc:docMk/>
            <pc:sldMk cId="3449286651" sldId="586"/>
            <ac:graphicFrameMk id="49" creationId="{0297E39F-0E74-30D0-512D-CDAC8E777CEE}"/>
          </ac:graphicFrameMkLst>
        </pc:graphicFrameChg>
        <pc:graphicFrameChg chg="add mod modGraphic">
          <ac:chgData name="兴亮 王" userId="1333aa7588f1de53" providerId="LiveId" clId="{98ED9751-A3B1-AA43-81CA-AFCD0B87FE80}" dt="2022-11-08T13:46:46.616" v="4755" actId="1076"/>
          <ac:graphicFrameMkLst>
            <pc:docMk/>
            <pc:sldMk cId="3449286651" sldId="586"/>
            <ac:graphicFrameMk id="51" creationId="{C8DB37E9-16AB-3562-C926-60FE8662B688}"/>
          </ac:graphicFrameMkLst>
        </pc:graphicFrameChg>
        <pc:picChg chg="add del mod">
          <ac:chgData name="兴亮 王" userId="1333aa7588f1de53" providerId="LiveId" clId="{98ED9751-A3B1-AA43-81CA-AFCD0B87FE80}" dt="2022-11-08T13:11:59.938" v="4238" actId="478"/>
          <ac:picMkLst>
            <pc:docMk/>
            <pc:sldMk cId="3449286651" sldId="586"/>
            <ac:picMk id="10" creationId="{083D8F80-F7C0-1F6B-D885-3B466C1B3122}"/>
          </ac:picMkLst>
        </pc:picChg>
        <pc:picChg chg="add del mod">
          <ac:chgData name="兴亮 王" userId="1333aa7588f1de53" providerId="LiveId" clId="{98ED9751-A3B1-AA43-81CA-AFCD0B87FE80}" dt="2022-11-08T13:12:57.067" v="4245" actId="478"/>
          <ac:picMkLst>
            <pc:docMk/>
            <pc:sldMk cId="3449286651" sldId="586"/>
            <ac:picMk id="19" creationId="{6326D0BF-23BC-DFE4-9977-3B3A0FCC4190}"/>
          </ac:picMkLst>
        </pc:picChg>
        <pc:picChg chg="add del mod">
          <ac:chgData name="兴亮 王" userId="1333aa7588f1de53" providerId="LiveId" clId="{98ED9751-A3B1-AA43-81CA-AFCD0B87FE80}" dt="2022-11-08T13:18:38.847" v="4282" actId="478"/>
          <ac:picMkLst>
            <pc:docMk/>
            <pc:sldMk cId="3449286651" sldId="586"/>
            <ac:picMk id="20" creationId="{79488F89-DC32-C035-A989-BD916DFA32BA}"/>
          </ac:picMkLst>
        </pc:picChg>
        <pc:picChg chg="del">
          <ac:chgData name="兴亮 王" userId="1333aa7588f1de53" providerId="LiveId" clId="{98ED9751-A3B1-AA43-81CA-AFCD0B87FE80}" dt="2022-11-08T12:33:28.985" v="3787" actId="478"/>
          <ac:picMkLst>
            <pc:docMk/>
            <pc:sldMk cId="3449286651" sldId="586"/>
            <ac:picMk id="21" creationId="{FD367888-FA02-C7AC-4B2E-332E8E5F4028}"/>
          </ac:picMkLst>
        </pc:picChg>
        <pc:picChg chg="add del mod">
          <ac:chgData name="兴亮 王" userId="1333aa7588f1de53" providerId="LiveId" clId="{98ED9751-A3B1-AA43-81CA-AFCD0B87FE80}" dt="2022-11-08T13:18:39.414" v="4283" actId="478"/>
          <ac:picMkLst>
            <pc:docMk/>
            <pc:sldMk cId="3449286651" sldId="586"/>
            <ac:picMk id="22" creationId="{1F7A1727-39EB-D10E-724D-58FA2245601E}"/>
          </ac:picMkLst>
        </pc:picChg>
        <pc:picChg chg="del">
          <ac:chgData name="兴亮 王" userId="1333aa7588f1de53" providerId="LiveId" clId="{98ED9751-A3B1-AA43-81CA-AFCD0B87FE80}" dt="2022-11-08T12:33:28.442" v="3786" actId="478"/>
          <ac:picMkLst>
            <pc:docMk/>
            <pc:sldMk cId="3449286651" sldId="586"/>
            <ac:picMk id="25" creationId="{F5DADFBF-0394-D8D9-EF17-8FE3C2F68F61}"/>
          </ac:picMkLst>
        </pc:picChg>
        <pc:picChg chg="del">
          <ac:chgData name="兴亮 王" userId="1333aa7588f1de53" providerId="LiveId" clId="{98ED9751-A3B1-AA43-81CA-AFCD0B87FE80}" dt="2022-11-08T12:33:27.940" v="3785" actId="478"/>
          <ac:picMkLst>
            <pc:docMk/>
            <pc:sldMk cId="3449286651" sldId="586"/>
            <ac:picMk id="27" creationId="{2549D3F8-A12F-30F0-833E-28C2506900F8}"/>
          </ac:picMkLst>
        </pc:picChg>
        <pc:picChg chg="add del mod">
          <ac:chgData name="兴亮 王" userId="1333aa7588f1de53" providerId="LiveId" clId="{98ED9751-A3B1-AA43-81CA-AFCD0B87FE80}" dt="2022-11-08T13:18:39.708" v="4284" actId="478"/>
          <ac:picMkLst>
            <pc:docMk/>
            <pc:sldMk cId="3449286651" sldId="586"/>
            <ac:picMk id="28" creationId="{D8AE430E-97AC-6092-B93A-C03A1A3E8D64}"/>
          </ac:picMkLst>
        </pc:picChg>
        <pc:picChg chg="add del mod">
          <ac:chgData name="兴亮 王" userId="1333aa7588f1de53" providerId="LiveId" clId="{98ED9751-A3B1-AA43-81CA-AFCD0B87FE80}" dt="2022-11-08T13:18:40.082" v="4285" actId="478"/>
          <ac:picMkLst>
            <pc:docMk/>
            <pc:sldMk cId="3449286651" sldId="586"/>
            <ac:picMk id="29" creationId="{536EEF4E-A972-4886-F7CF-39A7537C89FC}"/>
          </ac:picMkLst>
        </pc:picChg>
        <pc:picChg chg="add mod">
          <ac:chgData name="兴亮 王" userId="1333aa7588f1de53" providerId="LiveId" clId="{98ED9751-A3B1-AA43-81CA-AFCD0B87FE80}" dt="2022-11-08T13:20:40.883" v="4311" actId="27614"/>
          <ac:picMkLst>
            <pc:docMk/>
            <pc:sldMk cId="3449286651" sldId="586"/>
            <ac:picMk id="30" creationId="{8148F416-C643-E3DA-7E50-04B1A1E5961D}"/>
          </ac:picMkLst>
        </pc:picChg>
        <pc:picChg chg="add mod">
          <ac:chgData name="兴亮 王" userId="1333aa7588f1de53" providerId="LiveId" clId="{98ED9751-A3B1-AA43-81CA-AFCD0B87FE80}" dt="2022-11-08T13:20:40.884" v="4312" actId="27614"/>
          <ac:picMkLst>
            <pc:docMk/>
            <pc:sldMk cId="3449286651" sldId="586"/>
            <ac:picMk id="31" creationId="{F6CCCC30-44EB-9058-5266-9141D753DC83}"/>
          </ac:picMkLst>
        </pc:picChg>
        <pc:picChg chg="add mod">
          <ac:chgData name="兴亮 王" userId="1333aa7588f1de53" providerId="LiveId" clId="{98ED9751-A3B1-AA43-81CA-AFCD0B87FE80}" dt="2022-11-08T13:20:41.077" v="4314" actId="27614"/>
          <ac:picMkLst>
            <pc:docMk/>
            <pc:sldMk cId="3449286651" sldId="586"/>
            <ac:picMk id="32" creationId="{9FAA210D-630E-044D-3617-79C6DED2545E}"/>
          </ac:picMkLst>
        </pc:picChg>
        <pc:picChg chg="add mod">
          <ac:chgData name="兴亮 王" userId="1333aa7588f1de53" providerId="LiveId" clId="{98ED9751-A3B1-AA43-81CA-AFCD0B87FE80}" dt="2022-11-08T13:20:40.884" v="4313" actId="27614"/>
          <ac:picMkLst>
            <pc:docMk/>
            <pc:sldMk cId="3449286651" sldId="586"/>
            <ac:picMk id="33" creationId="{2B64698B-8156-7D77-9E12-88A8F804F240}"/>
          </ac:picMkLst>
        </pc:picChg>
        <pc:picChg chg="del">
          <ac:chgData name="兴亮 王" userId="1333aa7588f1de53" providerId="LiveId" clId="{98ED9751-A3B1-AA43-81CA-AFCD0B87FE80}" dt="2022-11-08T12:33:31.021" v="3789" actId="478"/>
          <ac:picMkLst>
            <pc:docMk/>
            <pc:sldMk cId="3449286651" sldId="586"/>
            <ac:picMk id="34" creationId="{0248B929-A1CB-1594-BCC0-31692B27A4B5}"/>
          </ac:picMkLst>
        </pc:picChg>
        <pc:picChg chg="add del mod">
          <ac:chgData name="兴亮 王" userId="1333aa7588f1de53" providerId="LiveId" clId="{98ED9751-A3B1-AA43-81CA-AFCD0B87FE80}" dt="2022-11-08T13:10:00.680" v="4227" actId="478"/>
          <ac:picMkLst>
            <pc:docMk/>
            <pc:sldMk cId="3449286651" sldId="586"/>
            <ac:picMk id="5122" creationId="{ACDE61D2-2E26-12E3-A185-2E5E033E09F9}"/>
          </ac:picMkLst>
        </pc:picChg>
        <pc:picChg chg="add del mod">
          <ac:chgData name="兴亮 王" userId="1333aa7588f1de53" providerId="LiveId" clId="{98ED9751-A3B1-AA43-81CA-AFCD0B87FE80}" dt="2022-11-08T13:12:00.325" v="4239" actId="478"/>
          <ac:picMkLst>
            <pc:docMk/>
            <pc:sldMk cId="3449286651" sldId="586"/>
            <ac:picMk id="5124" creationId="{D5C83B73-D5FF-C4BD-CA94-4873E572BB2D}"/>
          </ac:picMkLst>
        </pc:picChg>
      </pc:sldChg>
      <pc:sldChg chg="addSp delSp modSp add mod">
        <pc:chgData name="兴亮 王" userId="1333aa7588f1de53" providerId="LiveId" clId="{98ED9751-A3B1-AA43-81CA-AFCD0B87FE80}" dt="2022-11-14T13:21:48.675" v="12955" actId="14100"/>
        <pc:sldMkLst>
          <pc:docMk/>
          <pc:sldMk cId="1425830250" sldId="587"/>
        </pc:sldMkLst>
        <pc:spChg chg="mod">
          <ac:chgData name="兴亮 王" userId="1333aa7588f1de53" providerId="LiveId" clId="{98ED9751-A3B1-AA43-81CA-AFCD0B87FE80}" dt="2022-11-14T12:30:02.183" v="12437" actId="1076"/>
          <ac:spMkLst>
            <pc:docMk/>
            <pc:sldMk cId="1425830250" sldId="587"/>
            <ac:spMk id="3" creationId="{D6150A41-D01A-762A-5A60-AF8BA48F8E0D}"/>
          </ac:spMkLst>
        </pc:spChg>
        <pc:spChg chg="del mod topLvl">
          <ac:chgData name="兴亮 王" userId="1333aa7588f1de53" providerId="LiveId" clId="{98ED9751-A3B1-AA43-81CA-AFCD0B87FE80}" dt="2022-11-14T12:28:52.557" v="12416" actId="478"/>
          <ac:spMkLst>
            <pc:docMk/>
            <pc:sldMk cId="1425830250" sldId="587"/>
            <ac:spMk id="5" creationId="{5A3B9967-EBF0-B914-170F-ADA6A7BF171E}"/>
          </ac:spMkLst>
        </pc:spChg>
        <pc:spChg chg="mod topLvl">
          <ac:chgData name="兴亮 王" userId="1333aa7588f1de53" providerId="LiveId" clId="{98ED9751-A3B1-AA43-81CA-AFCD0B87FE80}" dt="2022-11-14T12:30:06.436" v="12438" actId="1076"/>
          <ac:spMkLst>
            <pc:docMk/>
            <pc:sldMk cId="1425830250" sldId="587"/>
            <ac:spMk id="6" creationId="{51C637FC-E867-60FF-C050-CF3A901D51FA}"/>
          </ac:spMkLst>
        </pc:spChg>
        <pc:spChg chg="add mod">
          <ac:chgData name="兴亮 王" userId="1333aa7588f1de53" providerId="LiveId" clId="{98ED9751-A3B1-AA43-81CA-AFCD0B87FE80}" dt="2022-11-14T13:21:39.168" v="12939" actId="14100"/>
          <ac:spMkLst>
            <pc:docMk/>
            <pc:sldMk cId="1425830250" sldId="587"/>
            <ac:spMk id="7" creationId="{FC7AD873-BBE2-4346-3657-19583240BF71}"/>
          </ac:spMkLst>
        </pc:spChg>
        <pc:spChg chg="add mod">
          <ac:chgData name="兴亮 王" userId="1333aa7588f1de53" providerId="LiveId" clId="{98ED9751-A3B1-AA43-81CA-AFCD0B87FE80}" dt="2022-11-14T13:21:45.255" v="12954" actId="14100"/>
          <ac:spMkLst>
            <pc:docMk/>
            <pc:sldMk cId="1425830250" sldId="587"/>
            <ac:spMk id="8" creationId="{5EF860CC-35B0-33EA-4717-F20B5650377C}"/>
          </ac:spMkLst>
        </pc:spChg>
        <pc:spChg chg="mod topLvl">
          <ac:chgData name="兴亮 王" userId="1333aa7588f1de53" providerId="LiveId" clId="{98ED9751-A3B1-AA43-81CA-AFCD0B87FE80}" dt="2022-11-14T12:30:06.436" v="12438" actId="1076"/>
          <ac:spMkLst>
            <pc:docMk/>
            <pc:sldMk cId="1425830250" sldId="587"/>
            <ac:spMk id="9" creationId="{0A402739-ECA9-BA19-28BA-05FD9DC2D7AC}"/>
          </ac:spMkLst>
        </pc:spChg>
        <pc:spChg chg="add mod">
          <ac:chgData name="兴亮 王" userId="1333aa7588f1de53" providerId="LiveId" clId="{98ED9751-A3B1-AA43-81CA-AFCD0B87FE80}" dt="2022-11-14T13:21:48.675" v="12955" actId="14100"/>
          <ac:spMkLst>
            <pc:docMk/>
            <pc:sldMk cId="1425830250" sldId="587"/>
            <ac:spMk id="10" creationId="{A82F153A-B4EB-550B-F02B-7252A196764F}"/>
          </ac:spMkLst>
        </pc:spChg>
        <pc:spChg chg="add mod">
          <ac:chgData name="兴亮 王" userId="1333aa7588f1de53" providerId="LiveId" clId="{98ED9751-A3B1-AA43-81CA-AFCD0B87FE80}" dt="2022-11-14T12:30:06.436" v="12438" actId="1076"/>
          <ac:spMkLst>
            <pc:docMk/>
            <pc:sldMk cId="1425830250" sldId="587"/>
            <ac:spMk id="11" creationId="{5EF860CC-35B0-33EA-4717-F20B5650377C}"/>
          </ac:spMkLst>
        </pc:spChg>
        <pc:spChg chg="mod">
          <ac:chgData name="兴亮 王" userId="1333aa7588f1de53" providerId="LiveId" clId="{98ED9751-A3B1-AA43-81CA-AFCD0B87FE80}" dt="2022-11-08T13:29:13.298" v="4550" actId="14100"/>
          <ac:spMkLst>
            <pc:docMk/>
            <pc:sldMk cId="1425830250" sldId="587"/>
            <ac:spMk id="15" creationId="{0A402739-ECA9-BA19-28BA-05FD9DC2D7AC}"/>
          </ac:spMkLst>
        </pc:spChg>
        <pc:grpChg chg="del mod">
          <ac:chgData name="兴亮 王" userId="1333aa7588f1de53" providerId="LiveId" clId="{98ED9751-A3B1-AA43-81CA-AFCD0B87FE80}" dt="2022-11-08T13:30:34.249" v="4611" actId="165"/>
          <ac:grpSpMkLst>
            <pc:docMk/>
            <pc:sldMk cId="1425830250" sldId="587"/>
            <ac:grpSpMk id="4" creationId="{B496A72F-C74F-AF33-A2AA-A525D1236532}"/>
          </ac:grpSpMkLst>
        </pc:grpChg>
      </pc:sldChg>
      <pc:sldChg chg="addSp delSp modSp add mod ord modNotesTx">
        <pc:chgData name="兴亮 王" userId="1333aa7588f1de53" providerId="LiveId" clId="{98ED9751-A3B1-AA43-81CA-AFCD0B87FE80}" dt="2022-11-21T08:53:55.728" v="15119" actId="20577"/>
        <pc:sldMkLst>
          <pc:docMk/>
          <pc:sldMk cId="36217293" sldId="588"/>
        </pc:sldMkLst>
        <pc:spChg chg="mod">
          <ac:chgData name="兴亮 王" userId="1333aa7588f1de53" providerId="LiveId" clId="{98ED9751-A3B1-AA43-81CA-AFCD0B87FE80}" dt="2022-11-08T13:34:32.230" v="4731" actId="207"/>
          <ac:spMkLst>
            <pc:docMk/>
            <pc:sldMk cId="36217293" sldId="588"/>
            <ac:spMk id="4" creationId="{5292CB5F-A4AC-47BE-A81F-1C3B2B8C443B}"/>
          </ac:spMkLst>
        </pc:spChg>
        <pc:spChg chg="mod">
          <ac:chgData name="兴亮 王" userId="1333aa7588f1de53" providerId="LiveId" clId="{98ED9751-A3B1-AA43-81CA-AFCD0B87FE80}" dt="2022-11-08T13:34:50.181" v="4736" actId="166"/>
          <ac:spMkLst>
            <pc:docMk/>
            <pc:sldMk cId="36217293" sldId="588"/>
            <ac:spMk id="5" creationId="{1A7EBC06-2FA6-4594-A4DE-6F2E9D86D04C}"/>
          </ac:spMkLst>
        </pc:spChg>
        <pc:spChg chg="add del mod">
          <ac:chgData name="兴亮 王" userId="1333aa7588f1de53" providerId="LiveId" clId="{98ED9751-A3B1-AA43-81CA-AFCD0B87FE80}" dt="2022-11-08T13:50:15.374" v="4758" actId="478"/>
          <ac:spMkLst>
            <pc:docMk/>
            <pc:sldMk cId="36217293" sldId="588"/>
            <ac:spMk id="10" creationId="{0AE7B752-2C7D-E2E1-C2DD-68531112DF10}"/>
          </ac:spMkLst>
        </pc:spChg>
        <pc:spChg chg="add mod">
          <ac:chgData name="兴亮 王" userId="1333aa7588f1de53" providerId="LiveId" clId="{98ED9751-A3B1-AA43-81CA-AFCD0B87FE80}" dt="2022-11-13T08:24:14.651" v="9003"/>
          <ac:spMkLst>
            <pc:docMk/>
            <pc:sldMk cId="36217293" sldId="588"/>
            <ac:spMk id="10" creationId="{3175E84F-6191-E824-9CDE-49E75C2517A4}"/>
          </ac:spMkLst>
        </pc:spChg>
        <pc:spChg chg="mod">
          <ac:chgData name="兴亮 王" userId="1333aa7588f1de53" providerId="LiveId" clId="{98ED9751-A3B1-AA43-81CA-AFCD0B87FE80}" dt="2022-11-08T13:35:02.070" v="4739" actId="1076"/>
          <ac:spMkLst>
            <pc:docMk/>
            <pc:sldMk cId="36217293" sldId="588"/>
            <ac:spMk id="12" creationId="{A60EDE69-3FC4-463D-B8FA-519ED3E54C8E}"/>
          </ac:spMkLst>
        </pc:spChg>
        <pc:spChg chg="del">
          <ac:chgData name="兴亮 王" userId="1333aa7588f1de53" providerId="LiveId" clId="{98ED9751-A3B1-AA43-81CA-AFCD0B87FE80}" dt="2022-11-13T08:24:14.376" v="9002" actId="478"/>
          <ac:spMkLst>
            <pc:docMk/>
            <pc:sldMk cId="36217293" sldId="588"/>
            <ac:spMk id="15" creationId="{5FEF66FF-5AB8-4AE1-BE6F-4F61084AFC7A}"/>
          </ac:spMkLst>
        </pc:spChg>
        <pc:spChg chg="mod">
          <ac:chgData name="兴亮 王" userId="1333aa7588f1de53" providerId="LiveId" clId="{98ED9751-A3B1-AA43-81CA-AFCD0B87FE80}" dt="2022-11-21T07:04:42.238" v="14742" actId="20577"/>
          <ac:spMkLst>
            <pc:docMk/>
            <pc:sldMk cId="36217293" sldId="588"/>
            <ac:spMk id="16" creationId="{847D9CBA-BE39-6326-AA75-4B7CCDFC53D1}"/>
          </ac:spMkLst>
        </pc:spChg>
        <pc:spChg chg="mod">
          <ac:chgData name="兴亮 王" userId="1333aa7588f1de53" providerId="LiveId" clId="{98ED9751-A3B1-AA43-81CA-AFCD0B87FE80}" dt="2022-11-08T13:33:20.978" v="4718" actId="6549"/>
          <ac:spMkLst>
            <pc:docMk/>
            <pc:sldMk cId="36217293" sldId="588"/>
            <ac:spMk id="17" creationId="{E823EBCD-679A-8C24-2150-E0EAA703E8DB}"/>
          </ac:spMkLst>
        </pc:spChg>
        <pc:spChg chg="add mod">
          <ac:chgData name="兴亮 王" userId="1333aa7588f1de53" providerId="LiveId" clId="{98ED9751-A3B1-AA43-81CA-AFCD0B87FE80}" dt="2022-11-21T08:53:55.728" v="15119" actId="20577"/>
          <ac:spMkLst>
            <pc:docMk/>
            <pc:sldMk cId="36217293" sldId="588"/>
            <ac:spMk id="18" creationId="{166FC00D-0043-3E6B-2F50-8DD42B540B0D}"/>
          </ac:spMkLst>
        </pc:spChg>
        <pc:graphicFrameChg chg="del">
          <ac:chgData name="兴亮 王" userId="1333aa7588f1de53" providerId="LiveId" clId="{98ED9751-A3B1-AA43-81CA-AFCD0B87FE80}" dt="2022-11-08T13:35:14.123" v="4744" actId="478"/>
          <ac:graphicFrameMkLst>
            <pc:docMk/>
            <pc:sldMk cId="36217293" sldId="588"/>
            <ac:graphicFrameMk id="51" creationId="{C8DB37E9-16AB-3562-C926-60FE8662B688}"/>
          </ac:graphicFrameMkLst>
        </pc:graphicFrameChg>
        <pc:picChg chg="del">
          <ac:chgData name="兴亮 王" userId="1333aa7588f1de53" providerId="LiveId" clId="{98ED9751-A3B1-AA43-81CA-AFCD0B87FE80}" dt="2022-11-08T13:35:14.828" v="4745" actId="478"/>
          <ac:picMkLst>
            <pc:docMk/>
            <pc:sldMk cId="36217293" sldId="588"/>
            <ac:picMk id="30" creationId="{8148F416-C643-E3DA-7E50-04B1A1E5961D}"/>
          </ac:picMkLst>
        </pc:picChg>
        <pc:picChg chg="del">
          <ac:chgData name="兴亮 王" userId="1333aa7588f1de53" providerId="LiveId" clId="{98ED9751-A3B1-AA43-81CA-AFCD0B87FE80}" dt="2022-11-08T13:35:15.460" v="4746" actId="478"/>
          <ac:picMkLst>
            <pc:docMk/>
            <pc:sldMk cId="36217293" sldId="588"/>
            <ac:picMk id="31" creationId="{F6CCCC30-44EB-9058-5266-9141D753DC83}"/>
          </ac:picMkLst>
        </pc:picChg>
        <pc:picChg chg="del">
          <ac:chgData name="兴亮 王" userId="1333aa7588f1de53" providerId="LiveId" clId="{98ED9751-A3B1-AA43-81CA-AFCD0B87FE80}" dt="2022-11-08T13:35:16.366" v="4748" actId="478"/>
          <ac:picMkLst>
            <pc:docMk/>
            <pc:sldMk cId="36217293" sldId="588"/>
            <ac:picMk id="32" creationId="{9FAA210D-630E-044D-3617-79C6DED2545E}"/>
          </ac:picMkLst>
        </pc:picChg>
        <pc:picChg chg="del">
          <ac:chgData name="兴亮 王" userId="1333aa7588f1de53" providerId="LiveId" clId="{98ED9751-A3B1-AA43-81CA-AFCD0B87FE80}" dt="2022-11-08T13:35:16.013" v="4747" actId="478"/>
          <ac:picMkLst>
            <pc:docMk/>
            <pc:sldMk cId="36217293" sldId="588"/>
            <ac:picMk id="33" creationId="{2B64698B-8156-7D77-9E12-88A8F804F240}"/>
          </ac:picMkLst>
        </pc:picChg>
      </pc:sldChg>
      <pc:sldChg chg="addSp delSp modSp add mod modNotesTx">
        <pc:chgData name="兴亮 王" userId="1333aa7588f1de53" providerId="LiveId" clId="{98ED9751-A3B1-AA43-81CA-AFCD0B87FE80}" dt="2022-11-21T09:04:19.677" v="15141" actId="1076"/>
        <pc:sldMkLst>
          <pc:docMk/>
          <pc:sldMk cId="2272434257" sldId="589"/>
        </pc:sldMkLst>
        <pc:spChg chg="add mod">
          <ac:chgData name="兴亮 王" userId="1333aa7588f1de53" providerId="LiveId" clId="{98ED9751-A3B1-AA43-81CA-AFCD0B87FE80}" dt="2022-11-13T08:24:17.555" v="9005"/>
          <ac:spMkLst>
            <pc:docMk/>
            <pc:sldMk cId="2272434257" sldId="589"/>
            <ac:spMk id="10" creationId="{BBB5706D-31B6-3CF3-74CE-315EECF1E080}"/>
          </ac:spMkLst>
        </pc:spChg>
        <pc:spChg chg="mod">
          <ac:chgData name="兴亮 王" userId="1333aa7588f1de53" providerId="LiveId" clId="{98ED9751-A3B1-AA43-81CA-AFCD0B87FE80}" dt="2022-11-21T09:02:58.646" v="15140" actId="6549"/>
          <ac:spMkLst>
            <pc:docMk/>
            <pc:sldMk cId="2272434257" sldId="589"/>
            <ac:spMk id="15" creationId="{1EE3D8F2-6486-6C98-09CE-D34C448AA726}"/>
          </ac:spMkLst>
        </pc:spChg>
        <pc:spChg chg="del">
          <ac:chgData name="兴亮 王" userId="1333aa7588f1de53" providerId="LiveId" clId="{98ED9751-A3B1-AA43-81CA-AFCD0B87FE80}" dt="2022-11-13T08:24:17.337" v="9004" actId="478"/>
          <ac:spMkLst>
            <pc:docMk/>
            <pc:sldMk cId="2272434257" sldId="589"/>
            <ac:spMk id="15" creationId="{5FEF66FF-5AB8-4AE1-BE6F-4F61084AFC7A}"/>
          </ac:spMkLst>
        </pc:spChg>
        <pc:spChg chg="mod">
          <ac:chgData name="兴亮 王" userId="1333aa7588f1de53" providerId="LiveId" clId="{98ED9751-A3B1-AA43-81CA-AFCD0B87FE80}" dt="2022-11-21T07:04:58.083" v="14752" actId="20577"/>
          <ac:spMkLst>
            <pc:docMk/>
            <pc:sldMk cId="2272434257" sldId="589"/>
            <ac:spMk id="16" creationId="{847D9CBA-BE39-6326-AA75-4B7CCDFC53D1}"/>
          </ac:spMkLst>
        </pc:spChg>
        <pc:spChg chg="add del mod">
          <ac:chgData name="兴亮 王" userId="1333aa7588f1de53" providerId="LiveId" clId="{98ED9751-A3B1-AA43-81CA-AFCD0B87FE80}" dt="2022-11-21T06:30:37.101" v="13830" actId="478"/>
          <ac:spMkLst>
            <pc:docMk/>
            <pc:sldMk cId="2272434257" sldId="589"/>
            <ac:spMk id="21" creationId="{18F465E1-EA9A-F8A6-7306-C64E2D9D8A47}"/>
          </ac:spMkLst>
        </pc:spChg>
        <pc:spChg chg="del">
          <ac:chgData name="兴亮 王" userId="1333aa7588f1de53" providerId="LiveId" clId="{98ED9751-A3B1-AA43-81CA-AFCD0B87FE80}" dt="2022-11-21T02:58:23.246" v="13550" actId="478"/>
          <ac:spMkLst>
            <pc:docMk/>
            <pc:sldMk cId="2272434257" sldId="589"/>
            <ac:spMk id="21" creationId="{61A466CB-30C2-F2CB-B8FF-470F9C46A45A}"/>
          </ac:spMkLst>
        </pc:spChg>
        <pc:spChg chg="add mod">
          <ac:chgData name="兴亮 王" userId="1333aa7588f1de53" providerId="LiveId" clId="{98ED9751-A3B1-AA43-81CA-AFCD0B87FE80}" dt="2022-11-21T06:34:47.239" v="14016" actId="1076"/>
          <ac:spMkLst>
            <pc:docMk/>
            <pc:sldMk cId="2272434257" sldId="589"/>
            <ac:spMk id="22" creationId="{6FBBC00B-DF92-B5D9-66D0-F539F1BE88E1}"/>
          </ac:spMkLst>
        </pc:spChg>
        <pc:picChg chg="mod">
          <ac:chgData name="兴亮 王" userId="1333aa7588f1de53" providerId="LiveId" clId="{98ED9751-A3B1-AA43-81CA-AFCD0B87FE80}" dt="2022-11-21T09:04:19.677" v="15141" actId="1076"/>
          <ac:picMkLst>
            <pc:docMk/>
            <pc:sldMk cId="2272434257" sldId="589"/>
            <ac:picMk id="18" creationId="{69DAE201-D078-EBDF-B2A4-C8FB1CC84A2E}"/>
          </ac:picMkLst>
        </pc:picChg>
        <pc:picChg chg="del mod">
          <ac:chgData name="兴亮 王" userId="1333aa7588f1de53" providerId="LiveId" clId="{98ED9751-A3B1-AA43-81CA-AFCD0B87FE80}" dt="2022-11-21T06:28:36.788" v="13759" actId="478"/>
          <ac:picMkLst>
            <pc:docMk/>
            <pc:sldMk cId="2272434257" sldId="589"/>
            <ac:picMk id="19" creationId="{314F1BA8-3BE0-4430-DF23-3C1F0FD98A40}"/>
          </ac:picMkLst>
        </pc:picChg>
        <pc:picChg chg="add mod">
          <ac:chgData name="兴亮 王" userId="1333aa7588f1de53" providerId="LiveId" clId="{98ED9751-A3B1-AA43-81CA-AFCD0B87FE80}" dt="2022-11-21T06:29:49.476" v="13787" actId="1076"/>
          <ac:picMkLst>
            <pc:docMk/>
            <pc:sldMk cId="2272434257" sldId="589"/>
            <ac:picMk id="20" creationId="{1B001089-6D66-14F3-923D-FA93D241143D}"/>
          </ac:picMkLst>
        </pc:picChg>
        <pc:picChg chg="add del mod modCrop">
          <ac:chgData name="兴亮 王" userId="1333aa7588f1de53" providerId="LiveId" clId="{98ED9751-A3B1-AA43-81CA-AFCD0B87FE80}" dt="2022-11-21T03:11:10.331" v="13566" actId="478"/>
          <ac:picMkLst>
            <pc:docMk/>
            <pc:sldMk cId="2272434257" sldId="589"/>
            <ac:picMk id="20" creationId="{A0DDB934-A767-DC7A-39BA-3A0FF4C69186}"/>
          </ac:picMkLst>
        </pc:picChg>
      </pc:sldChg>
      <pc:sldChg chg="add del">
        <pc:chgData name="兴亮 王" userId="1333aa7588f1de53" providerId="LiveId" clId="{98ED9751-A3B1-AA43-81CA-AFCD0B87FE80}" dt="2022-11-08T13:35:25.023" v="4750"/>
        <pc:sldMkLst>
          <pc:docMk/>
          <pc:sldMk cId="2554823917" sldId="589"/>
        </pc:sldMkLst>
      </pc:sldChg>
      <pc:sldChg chg="addSp delSp modSp add mod modNotesTx">
        <pc:chgData name="兴亮 王" userId="1333aa7588f1de53" providerId="LiveId" clId="{98ED9751-A3B1-AA43-81CA-AFCD0B87FE80}" dt="2022-11-21T10:34:15.016" v="15595" actId="20577"/>
        <pc:sldMkLst>
          <pc:docMk/>
          <pc:sldMk cId="1301923431" sldId="590"/>
        </pc:sldMkLst>
        <pc:spChg chg="add mod">
          <ac:chgData name="兴亮 王" userId="1333aa7588f1de53" providerId="LiveId" clId="{98ED9751-A3B1-AA43-81CA-AFCD0B87FE80}" dt="2022-11-21T10:34:15.016" v="15595" actId="20577"/>
          <ac:spMkLst>
            <pc:docMk/>
            <pc:sldMk cId="1301923431" sldId="590"/>
            <ac:spMk id="10" creationId="{4199A0A1-C302-CD19-CBC7-8966EB6AB108}"/>
          </ac:spMkLst>
        </pc:spChg>
        <pc:spChg chg="del">
          <ac:chgData name="兴亮 王" userId="1333aa7588f1de53" providerId="LiveId" clId="{98ED9751-A3B1-AA43-81CA-AFCD0B87FE80}" dt="2022-11-13T08:23:23.771" v="8975" actId="478"/>
          <ac:spMkLst>
            <pc:docMk/>
            <pc:sldMk cId="1301923431" sldId="590"/>
            <ac:spMk id="15" creationId="{5FEF66FF-5AB8-4AE1-BE6F-4F61084AFC7A}"/>
          </ac:spMkLst>
        </pc:spChg>
        <pc:spChg chg="mod">
          <ac:chgData name="兴亮 王" userId="1333aa7588f1de53" providerId="LiveId" clId="{98ED9751-A3B1-AA43-81CA-AFCD0B87FE80}" dt="2022-11-21T07:07:39.078" v="14848" actId="20577"/>
          <ac:spMkLst>
            <pc:docMk/>
            <pc:sldMk cId="1301923431" sldId="590"/>
            <ac:spMk id="16" creationId="{847D9CBA-BE39-6326-AA75-4B7CCDFC53D1}"/>
          </ac:spMkLst>
        </pc:spChg>
        <pc:spChg chg="mod">
          <ac:chgData name="兴亮 王" userId="1333aa7588f1de53" providerId="LiveId" clId="{98ED9751-A3B1-AA43-81CA-AFCD0B87FE80}" dt="2022-11-14T12:28:37.720" v="12409" actId="20577"/>
          <ac:spMkLst>
            <pc:docMk/>
            <pc:sldMk cId="1301923431" sldId="590"/>
            <ac:spMk id="17" creationId="{E823EBCD-679A-8C24-2150-E0EAA703E8DB}"/>
          </ac:spMkLst>
        </pc:spChg>
        <pc:spChg chg="add mod">
          <ac:chgData name="兴亮 王" userId="1333aa7588f1de53" providerId="LiveId" clId="{98ED9751-A3B1-AA43-81CA-AFCD0B87FE80}" dt="2022-11-13T08:23:24.002" v="8976"/>
          <ac:spMkLst>
            <pc:docMk/>
            <pc:sldMk cId="1301923431" sldId="590"/>
            <ac:spMk id="18" creationId="{42459CCA-6802-374B-315A-59730276AFCA}"/>
          </ac:spMkLst>
        </pc:spChg>
        <pc:spChg chg="add del">
          <ac:chgData name="兴亮 王" userId="1333aa7588f1de53" providerId="LiveId" clId="{98ED9751-A3B1-AA43-81CA-AFCD0B87FE80}" dt="2022-11-09T13:39:39.919" v="5892" actId="22"/>
          <ac:spMkLst>
            <pc:docMk/>
            <pc:sldMk cId="1301923431" sldId="590"/>
            <ac:spMk id="44" creationId="{38E3808B-3FF4-49B4-0ABD-9DF916A9BFA2}"/>
          </ac:spMkLst>
        </pc:spChg>
        <pc:picChg chg="add del mod">
          <ac:chgData name="兴亮 王" userId="1333aa7588f1de53" providerId="LiveId" clId="{98ED9751-A3B1-AA43-81CA-AFCD0B87FE80}" dt="2022-11-10T09:00:30.522" v="6263" actId="21"/>
          <ac:picMkLst>
            <pc:docMk/>
            <pc:sldMk cId="1301923431" sldId="590"/>
            <ac:picMk id="18" creationId="{A6CE2812-2BF2-64F2-2BC1-D1F88EC1FD52}"/>
          </ac:picMkLst>
        </pc:picChg>
        <pc:picChg chg="add mod">
          <ac:chgData name="兴亮 王" userId="1333aa7588f1de53" providerId="LiveId" clId="{98ED9751-A3B1-AA43-81CA-AFCD0B87FE80}" dt="2022-11-09T13:01:31.021" v="5379" actId="1076"/>
          <ac:picMkLst>
            <pc:docMk/>
            <pc:sldMk cId="1301923431" sldId="590"/>
            <ac:picMk id="19" creationId="{80764A81-3062-CFD6-E304-6338C513376B}"/>
          </ac:picMkLst>
        </pc:picChg>
        <pc:picChg chg="add del mod">
          <ac:chgData name="兴亮 王" userId="1333aa7588f1de53" providerId="LiveId" clId="{98ED9751-A3B1-AA43-81CA-AFCD0B87FE80}" dt="2022-11-09T13:39:36.450" v="5889" actId="478"/>
          <ac:picMkLst>
            <pc:docMk/>
            <pc:sldMk cId="1301923431" sldId="590"/>
            <ac:picMk id="21" creationId="{5A2AABC9-8C3A-5417-A7C9-4C30B6917B02}"/>
          </ac:picMkLst>
        </pc:picChg>
        <pc:picChg chg="add mod">
          <ac:chgData name="兴亮 王" userId="1333aa7588f1de53" providerId="LiveId" clId="{98ED9751-A3B1-AA43-81CA-AFCD0B87FE80}" dt="2022-11-09T13:04:32.757" v="5469" actId="1076"/>
          <ac:picMkLst>
            <pc:docMk/>
            <pc:sldMk cId="1301923431" sldId="590"/>
            <ac:picMk id="25" creationId="{0E0F8287-D861-AE45-89E1-EA8D37A69AA3}"/>
          </ac:picMkLst>
        </pc:picChg>
        <pc:picChg chg="add mod">
          <ac:chgData name="兴亮 王" userId="1333aa7588f1de53" providerId="LiveId" clId="{98ED9751-A3B1-AA43-81CA-AFCD0B87FE80}" dt="2022-11-09T13:05:23.004" v="5488" actId="14100"/>
          <ac:picMkLst>
            <pc:docMk/>
            <pc:sldMk cId="1301923431" sldId="590"/>
            <ac:picMk id="28" creationId="{C1603AC6-BB32-6122-3C37-AE67C992070B}"/>
          </ac:picMkLst>
        </pc:picChg>
        <pc:picChg chg="add mod">
          <ac:chgData name="兴亮 王" userId="1333aa7588f1de53" providerId="LiveId" clId="{98ED9751-A3B1-AA43-81CA-AFCD0B87FE80}" dt="2022-11-09T13:07:43.977" v="5589" actId="1076"/>
          <ac:picMkLst>
            <pc:docMk/>
            <pc:sldMk cId="1301923431" sldId="590"/>
            <ac:picMk id="29" creationId="{2A66EBAB-A32B-1518-2712-F9574FC4CF8A}"/>
          </ac:picMkLst>
        </pc:picChg>
        <pc:picChg chg="add mod">
          <ac:chgData name="兴亮 王" userId="1333aa7588f1de53" providerId="LiveId" clId="{98ED9751-A3B1-AA43-81CA-AFCD0B87FE80}" dt="2022-11-09T13:07:39.372" v="5585" actId="1076"/>
          <ac:picMkLst>
            <pc:docMk/>
            <pc:sldMk cId="1301923431" sldId="590"/>
            <ac:picMk id="31" creationId="{D27C7860-C49B-BDDE-E975-6D76B25778CF}"/>
          </ac:picMkLst>
        </pc:picChg>
        <pc:picChg chg="add del mod">
          <ac:chgData name="兴亮 王" userId="1333aa7588f1de53" providerId="LiveId" clId="{98ED9751-A3B1-AA43-81CA-AFCD0B87FE80}" dt="2022-11-09T13:39:37.912" v="5890" actId="478"/>
          <ac:picMkLst>
            <pc:docMk/>
            <pc:sldMk cId="1301923431" sldId="590"/>
            <ac:picMk id="33" creationId="{2A01B4B8-A920-E4A4-0F6C-CB505DBFC774}"/>
          </ac:picMkLst>
        </pc:picChg>
        <pc:picChg chg="add del mod">
          <ac:chgData name="兴亮 王" userId="1333aa7588f1de53" providerId="LiveId" clId="{98ED9751-A3B1-AA43-81CA-AFCD0B87FE80}" dt="2022-11-09T13:36:02.255" v="5745"/>
          <ac:picMkLst>
            <pc:docMk/>
            <pc:sldMk cId="1301923431" sldId="590"/>
            <ac:picMk id="34" creationId="{1B8BEA50-F218-2786-E644-A6121694667F}"/>
          </ac:picMkLst>
        </pc:picChg>
        <pc:picChg chg="add mod">
          <ac:chgData name="兴亮 王" userId="1333aa7588f1de53" providerId="LiveId" clId="{98ED9751-A3B1-AA43-81CA-AFCD0B87FE80}" dt="2022-11-09T13:47:15.775" v="5983" actId="1076"/>
          <ac:picMkLst>
            <pc:docMk/>
            <pc:sldMk cId="1301923431" sldId="590"/>
            <ac:picMk id="35" creationId="{FF10F8CC-9785-5571-DD71-3A197A4A4010}"/>
          </ac:picMkLst>
        </pc:picChg>
        <pc:picChg chg="add del mod">
          <ac:chgData name="兴亮 王" userId="1333aa7588f1de53" providerId="LiveId" clId="{98ED9751-A3B1-AA43-81CA-AFCD0B87FE80}" dt="2022-11-09T13:39:14.293" v="5881" actId="478"/>
          <ac:picMkLst>
            <pc:docMk/>
            <pc:sldMk cId="1301923431" sldId="590"/>
            <ac:picMk id="37" creationId="{80802549-F765-1ABE-51FB-DA6DF622B7C9}"/>
          </ac:picMkLst>
        </pc:picChg>
        <pc:picChg chg="add del mod">
          <ac:chgData name="兴亮 王" userId="1333aa7588f1de53" providerId="LiveId" clId="{98ED9751-A3B1-AA43-81CA-AFCD0B87FE80}" dt="2022-11-09T13:39:59.383" v="5900" actId="478"/>
          <ac:picMkLst>
            <pc:docMk/>
            <pc:sldMk cId="1301923431" sldId="590"/>
            <ac:picMk id="39" creationId="{8EDE9D2A-4848-7320-6556-8B7A75DE455F}"/>
          </ac:picMkLst>
        </pc:picChg>
        <pc:picChg chg="add del mod">
          <ac:chgData name="兴亮 王" userId="1333aa7588f1de53" providerId="LiveId" clId="{98ED9751-A3B1-AA43-81CA-AFCD0B87FE80}" dt="2022-11-09T13:39:35.742" v="5888"/>
          <ac:picMkLst>
            <pc:docMk/>
            <pc:sldMk cId="1301923431" sldId="590"/>
            <ac:picMk id="42" creationId="{BF804998-118D-B288-E044-905E168BC57E}"/>
          </ac:picMkLst>
        </pc:picChg>
        <pc:picChg chg="add mod">
          <ac:chgData name="兴亮 王" userId="1333aa7588f1de53" providerId="LiveId" clId="{98ED9751-A3B1-AA43-81CA-AFCD0B87FE80}" dt="2022-11-09T13:39:48.670" v="5897" actId="14100"/>
          <ac:picMkLst>
            <pc:docMk/>
            <pc:sldMk cId="1301923431" sldId="590"/>
            <ac:picMk id="46" creationId="{765D0B1A-0835-117A-FEAE-F703F5D7DC3C}"/>
          </ac:picMkLst>
        </pc:picChg>
        <pc:picChg chg="add mod">
          <ac:chgData name="兴亮 王" userId="1333aa7588f1de53" providerId="LiveId" clId="{98ED9751-A3B1-AA43-81CA-AFCD0B87FE80}" dt="2022-11-09T13:48:43.452" v="6030" actId="1076"/>
          <ac:picMkLst>
            <pc:docMk/>
            <pc:sldMk cId="1301923431" sldId="590"/>
            <ac:picMk id="48" creationId="{BE9BFFC3-5148-549A-5D3D-199FD12D2FE3}"/>
          </ac:picMkLst>
        </pc:picChg>
        <pc:picChg chg="add mod">
          <ac:chgData name="兴亮 王" userId="1333aa7588f1de53" providerId="LiveId" clId="{98ED9751-A3B1-AA43-81CA-AFCD0B87FE80}" dt="2022-11-09T13:44:06.208" v="5982" actId="1076"/>
          <ac:picMkLst>
            <pc:docMk/>
            <pc:sldMk cId="1301923431" sldId="590"/>
            <ac:picMk id="50" creationId="{1CFA5745-1FAE-42B8-F846-6F3C565ED662}"/>
          </ac:picMkLst>
        </pc:picChg>
      </pc:sldChg>
      <pc:sldChg chg="addSp delSp modSp add mod modNotesTx">
        <pc:chgData name="兴亮 王" userId="1333aa7588f1de53" providerId="LiveId" clId="{98ED9751-A3B1-AA43-81CA-AFCD0B87FE80}" dt="2022-11-21T10:39:09.658" v="15657" actId="20577"/>
        <pc:sldMkLst>
          <pc:docMk/>
          <pc:sldMk cId="1214713674" sldId="591"/>
        </pc:sldMkLst>
        <pc:spChg chg="mod">
          <ac:chgData name="兴亮 王" userId="1333aa7588f1de53" providerId="LiveId" clId="{98ED9751-A3B1-AA43-81CA-AFCD0B87FE80}" dt="2022-11-21T10:36:17.622" v="15600" actId="20577"/>
          <ac:spMkLst>
            <pc:docMk/>
            <pc:sldMk cId="1214713674" sldId="591"/>
            <ac:spMk id="10" creationId="{4199A0A1-C302-CD19-CBC7-8966EB6AB108}"/>
          </ac:spMkLst>
        </pc:spChg>
        <pc:spChg chg="del">
          <ac:chgData name="兴亮 王" userId="1333aa7588f1de53" providerId="LiveId" clId="{98ED9751-A3B1-AA43-81CA-AFCD0B87FE80}" dt="2022-11-13T08:23:27.598" v="8977" actId="478"/>
          <ac:spMkLst>
            <pc:docMk/>
            <pc:sldMk cId="1214713674" sldId="591"/>
            <ac:spMk id="15" creationId="{5FEF66FF-5AB8-4AE1-BE6F-4F61084AFC7A}"/>
          </ac:spMkLst>
        </pc:spChg>
        <pc:spChg chg="mod">
          <ac:chgData name="兴亮 王" userId="1333aa7588f1de53" providerId="LiveId" clId="{98ED9751-A3B1-AA43-81CA-AFCD0B87FE80}" dt="2022-11-21T07:07:42.246" v="14850" actId="20577"/>
          <ac:spMkLst>
            <pc:docMk/>
            <pc:sldMk cId="1214713674" sldId="591"/>
            <ac:spMk id="16" creationId="{847D9CBA-BE39-6326-AA75-4B7CCDFC53D1}"/>
          </ac:spMkLst>
        </pc:spChg>
        <pc:spChg chg="mod">
          <ac:chgData name="兴亮 王" userId="1333aa7588f1de53" providerId="LiveId" clId="{98ED9751-A3B1-AA43-81CA-AFCD0B87FE80}" dt="2022-11-14T12:28:40.911" v="12411" actId="20577"/>
          <ac:spMkLst>
            <pc:docMk/>
            <pc:sldMk cId="1214713674" sldId="591"/>
            <ac:spMk id="17" creationId="{E823EBCD-679A-8C24-2150-E0EAA703E8DB}"/>
          </ac:spMkLst>
        </pc:spChg>
        <pc:spChg chg="add mod">
          <ac:chgData name="兴亮 王" userId="1333aa7588f1de53" providerId="LiveId" clId="{98ED9751-A3B1-AA43-81CA-AFCD0B87FE80}" dt="2022-11-13T08:23:27.840" v="8978"/>
          <ac:spMkLst>
            <pc:docMk/>
            <pc:sldMk cId="1214713674" sldId="591"/>
            <ac:spMk id="18" creationId="{64D8B561-7032-4EF0-13A1-1BD3F53D4EEA}"/>
          </ac:spMkLst>
        </pc:spChg>
        <pc:picChg chg="add del mod">
          <ac:chgData name="兴亮 王" userId="1333aa7588f1de53" providerId="LiveId" clId="{98ED9751-A3B1-AA43-81CA-AFCD0B87FE80}" dt="2022-11-10T08:56:55.043" v="6250" actId="478"/>
          <ac:picMkLst>
            <pc:docMk/>
            <pc:sldMk cId="1214713674" sldId="591"/>
            <ac:picMk id="18" creationId="{A260769F-9CAF-0C17-F9D5-A196C5BCAA4C}"/>
          </ac:picMkLst>
        </pc:picChg>
        <pc:picChg chg="add del mod">
          <ac:chgData name="兴亮 王" userId="1333aa7588f1de53" providerId="LiveId" clId="{98ED9751-A3B1-AA43-81CA-AFCD0B87FE80}" dt="2022-11-10T12:28:01.133" v="6465" actId="478"/>
          <ac:picMkLst>
            <pc:docMk/>
            <pc:sldMk cId="1214713674" sldId="591"/>
            <ac:picMk id="19" creationId="{FF0F0B0E-F2EA-403F-894C-7D44C0A02906}"/>
          </ac:picMkLst>
        </pc:picChg>
        <pc:picChg chg="add del mod">
          <ac:chgData name="兴亮 王" userId="1333aa7588f1de53" providerId="LiveId" clId="{98ED9751-A3B1-AA43-81CA-AFCD0B87FE80}" dt="2022-11-10T08:59:18.278" v="6253" actId="21"/>
          <ac:picMkLst>
            <pc:docMk/>
            <pc:sldMk cId="1214713674" sldId="591"/>
            <ac:picMk id="20" creationId="{B3EE6FCF-2DAA-F50B-E7EC-05358BD0A1B7}"/>
          </ac:picMkLst>
        </pc:picChg>
        <pc:picChg chg="add mod">
          <ac:chgData name="兴亮 王" userId="1333aa7588f1de53" providerId="LiveId" clId="{98ED9751-A3B1-AA43-81CA-AFCD0B87FE80}" dt="2022-11-10T12:23:35.360" v="6436" actId="1076"/>
          <ac:picMkLst>
            <pc:docMk/>
            <pc:sldMk cId="1214713674" sldId="591"/>
            <ac:picMk id="21" creationId="{B75C4627-A489-528C-53A3-D3FCE0E0105B}"/>
          </ac:picMkLst>
        </pc:picChg>
        <pc:picChg chg="add del mod">
          <ac:chgData name="兴亮 王" userId="1333aa7588f1de53" providerId="LiveId" clId="{98ED9751-A3B1-AA43-81CA-AFCD0B87FE80}" dt="2022-11-10T09:02:30.344" v="6313" actId="478"/>
          <ac:picMkLst>
            <pc:docMk/>
            <pc:sldMk cId="1214713674" sldId="591"/>
            <ac:picMk id="22" creationId="{55533A01-ED6A-C14E-4E15-D146685ED9FD}"/>
          </ac:picMkLst>
        </pc:picChg>
        <pc:picChg chg="add mod">
          <ac:chgData name="兴亮 王" userId="1333aa7588f1de53" providerId="LiveId" clId="{98ED9751-A3B1-AA43-81CA-AFCD0B87FE80}" dt="2022-11-10T09:02:37.419" v="6317" actId="1076"/>
          <ac:picMkLst>
            <pc:docMk/>
            <pc:sldMk cId="1214713674" sldId="591"/>
            <ac:picMk id="25" creationId="{F5C5B653-6099-41C3-446A-B7A3C8515CDC}"/>
          </ac:picMkLst>
        </pc:picChg>
        <pc:picChg chg="add del mod">
          <ac:chgData name="兴亮 王" userId="1333aa7588f1de53" providerId="LiveId" clId="{98ED9751-A3B1-AA43-81CA-AFCD0B87FE80}" dt="2022-11-10T09:00:54.413" v="6270"/>
          <ac:picMkLst>
            <pc:docMk/>
            <pc:sldMk cId="1214713674" sldId="591"/>
            <ac:picMk id="27" creationId="{CD963008-72B8-A06F-29CA-1E68FC3082E0}"/>
          </ac:picMkLst>
        </pc:picChg>
        <pc:picChg chg="add mod">
          <ac:chgData name="兴亮 王" userId="1333aa7588f1de53" providerId="LiveId" clId="{98ED9751-A3B1-AA43-81CA-AFCD0B87FE80}" dt="2022-11-10T12:28:21.885" v="6470" actId="1076"/>
          <ac:picMkLst>
            <pc:docMk/>
            <pc:sldMk cId="1214713674" sldId="591"/>
            <ac:picMk id="28" creationId="{065A703A-94C1-F69D-3060-B8BF53C4EC8E}"/>
          </ac:picMkLst>
        </pc:picChg>
        <pc:picChg chg="add mod">
          <ac:chgData name="兴亮 王" userId="1333aa7588f1de53" providerId="LiveId" clId="{98ED9751-A3B1-AA43-81CA-AFCD0B87FE80}" dt="2022-11-10T12:28:14.312" v="6468" actId="14100"/>
          <ac:picMkLst>
            <pc:docMk/>
            <pc:sldMk cId="1214713674" sldId="591"/>
            <ac:picMk id="29" creationId="{B2B7F001-8924-AD97-FF13-74A5D8FF9DAE}"/>
          </ac:picMkLst>
        </pc:picChg>
      </pc:sldChg>
      <pc:sldChg chg="addSp delSp modSp add mod modNotesTx">
        <pc:chgData name="兴亮 王" userId="1333aa7588f1de53" providerId="LiveId" clId="{98ED9751-A3B1-AA43-81CA-AFCD0B87FE80}" dt="2022-11-21T10:42:48.317" v="15800" actId="20577"/>
        <pc:sldMkLst>
          <pc:docMk/>
          <pc:sldMk cId="2548386300" sldId="592"/>
        </pc:sldMkLst>
        <pc:spChg chg="mod">
          <ac:chgData name="兴亮 王" userId="1333aa7588f1de53" providerId="LiveId" clId="{98ED9751-A3B1-AA43-81CA-AFCD0B87FE80}" dt="2022-11-12T11:45:03.941" v="7063" actId="12"/>
          <ac:spMkLst>
            <pc:docMk/>
            <pc:sldMk cId="2548386300" sldId="592"/>
            <ac:spMk id="10" creationId="{4199A0A1-C302-CD19-CBC7-8966EB6AB108}"/>
          </ac:spMkLst>
        </pc:spChg>
        <pc:spChg chg="del">
          <ac:chgData name="兴亮 王" userId="1333aa7588f1de53" providerId="LiveId" clId="{98ED9751-A3B1-AA43-81CA-AFCD0B87FE80}" dt="2022-11-13T08:23:35.036" v="8979" actId="478"/>
          <ac:spMkLst>
            <pc:docMk/>
            <pc:sldMk cId="2548386300" sldId="592"/>
            <ac:spMk id="15" creationId="{5FEF66FF-5AB8-4AE1-BE6F-4F61084AFC7A}"/>
          </ac:spMkLst>
        </pc:spChg>
        <pc:spChg chg="mod">
          <ac:chgData name="兴亮 王" userId="1333aa7588f1de53" providerId="LiveId" clId="{98ED9751-A3B1-AA43-81CA-AFCD0B87FE80}" dt="2022-11-21T07:07:45.818" v="14854" actId="20577"/>
          <ac:spMkLst>
            <pc:docMk/>
            <pc:sldMk cId="2548386300" sldId="592"/>
            <ac:spMk id="16" creationId="{847D9CBA-BE39-6326-AA75-4B7CCDFC53D1}"/>
          </ac:spMkLst>
        </pc:spChg>
        <pc:spChg chg="mod">
          <ac:chgData name="兴亮 王" userId="1333aa7588f1de53" providerId="LiveId" clId="{98ED9751-A3B1-AA43-81CA-AFCD0B87FE80}" dt="2022-11-14T12:28:43.734" v="12413" actId="20577"/>
          <ac:spMkLst>
            <pc:docMk/>
            <pc:sldMk cId="2548386300" sldId="592"/>
            <ac:spMk id="17" creationId="{E823EBCD-679A-8C24-2150-E0EAA703E8DB}"/>
          </ac:spMkLst>
        </pc:spChg>
        <pc:spChg chg="add mod">
          <ac:chgData name="兴亮 王" userId="1333aa7588f1de53" providerId="LiveId" clId="{98ED9751-A3B1-AA43-81CA-AFCD0B87FE80}" dt="2022-11-13T08:23:35.231" v="8980"/>
          <ac:spMkLst>
            <pc:docMk/>
            <pc:sldMk cId="2548386300" sldId="592"/>
            <ac:spMk id="19" creationId="{75343CE9-9D2E-DED3-C99E-98C42627CBD2}"/>
          </ac:spMkLst>
        </pc:spChg>
        <pc:picChg chg="add mod">
          <ac:chgData name="兴亮 王" userId="1333aa7588f1de53" providerId="LiveId" clId="{98ED9751-A3B1-AA43-81CA-AFCD0B87FE80}" dt="2022-11-10T12:47:58.686" v="6835" actId="14100"/>
          <ac:picMkLst>
            <pc:docMk/>
            <pc:sldMk cId="2548386300" sldId="592"/>
            <ac:picMk id="18" creationId="{ABA54FB3-B989-9E19-6080-4D4EB1587BB9}"/>
          </ac:picMkLst>
        </pc:picChg>
        <pc:picChg chg="del">
          <ac:chgData name="兴亮 王" userId="1333aa7588f1de53" providerId="LiveId" clId="{98ED9751-A3B1-AA43-81CA-AFCD0B87FE80}" dt="2022-11-10T09:02:24.124" v="6311" actId="478"/>
          <ac:picMkLst>
            <pc:docMk/>
            <pc:sldMk cId="2548386300" sldId="592"/>
            <ac:picMk id="19" creationId="{FF0F0B0E-F2EA-403F-894C-7D44C0A02906}"/>
          </ac:picMkLst>
        </pc:picChg>
        <pc:picChg chg="add mod">
          <ac:chgData name="兴亮 王" userId="1333aa7588f1de53" providerId="LiveId" clId="{98ED9751-A3B1-AA43-81CA-AFCD0B87FE80}" dt="2022-11-10T13:12:20.245" v="6954" actId="1076"/>
          <ac:picMkLst>
            <pc:docMk/>
            <pc:sldMk cId="2548386300" sldId="592"/>
            <ac:picMk id="20" creationId="{65F6563D-76F0-92F0-EBDE-0939983571A0}"/>
          </ac:picMkLst>
        </pc:picChg>
        <pc:picChg chg="del">
          <ac:chgData name="兴亮 王" userId="1333aa7588f1de53" providerId="LiveId" clId="{98ED9751-A3B1-AA43-81CA-AFCD0B87FE80}" dt="2022-11-10T09:02:24.647" v="6312" actId="478"/>
          <ac:picMkLst>
            <pc:docMk/>
            <pc:sldMk cId="2548386300" sldId="592"/>
            <ac:picMk id="21" creationId="{B75C4627-A489-528C-53A3-D3FCE0E0105B}"/>
          </ac:picMkLst>
        </pc:picChg>
        <pc:picChg chg="add del mod">
          <ac:chgData name="兴亮 王" userId="1333aa7588f1de53" providerId="LiveId" clId="{98ED9751-A3B1-AA43-81CA-AFCD0B87FE80}" dt="2022-11-10T13:13:02.020" v="7020" actId="14100"/>
          <ac:picMkLst>
            <pc:docMk/>
            <pc:sldMk cId="2548386300" sldId="592"/>
            <ac:picMk id="22" creationId="{55533A01-ED6A-C14E-4E15-D146685ED9FD}"/>
          </ac:picMkLst>
        </pc:picChg>
        <pc:picChg chg="del">
          <ac:chgData name="兴亮 王" userId="1333aa7588f1de53" providerId="LiveId" clId="{98ED9751-A3B1-AA43-81CA-AFCD0B87FE80}" dt="2022-11-10T09:02:32.032" v="6314" actId="478"/>
          <ac:picMkLst>
            <pc:docMk/>
            <pc:sldMk cId="2548386300" sldId="592"/>
            <ac:picMk id="25" creationId="{F5C5B653-6099-41C3-446A-B7A3C8515CDC}"/>
          </ac:picMkLst>
        </pc:picChg>
        <pc:picChg chg="add mod">
          <ac:chgData name="兴亮 王" userId="1333aa7588f1de53" providerId="LiveId" clId="{98ED9751-A3B1-AA43-81CA-AFCD0B87FE80}" dt="2022-11-10T13:19:46.938" v="7055" actId="14100"/>
          <ac:picMkLst>
            <pc:docMk/>
            <pc:sldMk cId="2548386300" sldId="592"/>
            <ac:picMk id="27" creationId="{951A6D99-A944-43E2-8336-80A95170E727}"/>
          </ac:picMkLst>
        </pc:picChg>
      </pc:sldChg>
      <pc:sldChg chg="addSp delSp modSp add mod">
        <pc:chgData name="兴亮 王" userId="1333aa7588f1de53" providerId="LiveId" clId="{98ED9751-A3B1-AA43-81CA-AFCD0B87FE80}" dt="2022-11-21T07:07:49.031" v="14856" actId="20577"/>
        <pc:sldMkLst>
          <pc:docMk/>
          <pc:sldMk cId="1543336531" sldId="593"/>
        </pc:sldMkLst>
        <pc:spChg chg="mod">
          <ac:chgData name="兴亮 王" userId="1333aa7588f1de53" providerId="LiveId" clId="{98ED9751-A3B1-AA43-81CA-AFCD0B87FE80}" dt="2022-11-12T14:00:02.496" v="8718" actId="12"/>
          <ac:spMkLst>
            <pc:docMk/>
            <pc:sldMk cId="1543336531" sldId="593"/>
            <ac:spMk id="10" creationId="{4199A0A1-C302-CD19-CBC7-8966EB6AB108}"/>
          </ac:spMkLst>
        </pc:spChg>
        <pc:spChg chg="del">
          <ac:chgData name="兴亮 王" userId="1333aa7588f1de53" providerId="LiveId" clId="{98ED9751-A3B1-AA43-81CA-AFCD0B87FE80}" dt="2022-11-13T08:23:38.960" v="8981" actId="478"/>
          <ac:spMkLst>
            <pc:docMk/>
            <pc:sldMk cId="1543336531" sldId="593"/>
            <ac:spMk id="15" creationId="{5FEF66FF-5AB8-4AE1-BE6F-4F61084AFC7A}"/>
          </ac:spMkLst>
        </pc:spChg>
        <pc:spChg chg="mod">
          <ac:chgData name="兴亮 王" userId="1333aa7588f1de53" providerId="LiveId" clId="{98ED9751-A3B1-AA43-81CA-AFCD0B87FE80}" dt="2022-11-21T07:07:49.031" v="14856" actId="20577"/>
          <ac:spMkLst>
            <pc:docMk/>
            <pc:sldMk cId="1543336531" sldId="593"/>
            <ac:spMk id="16" creationId="{847D9CBA-BE39-6326-AA75-4B7CCDFC53D1}"/>
          </ac:spMkLst>
        </pc:spChg>
        <pc:spChg chg="mod">
          <ac:chgData name="兴亮 王" userId="1333aa7588f1de53" providerId="LiveId" clId="{98ED9751-A3B1-AA43-81CA-AFCD0B87FE80}" dt="2022-11-14T12:28:46.968" v="12415" actId="20577"/>
          <ac:spMkLst>
            <pc:docMk/>
            <pc:sldMk cId="1543336531" sldId="593"/>
            <ac:spMk id="17" creationId="{E823EBCD-679A-8C24-2150-E0EAA703E8DB}"/>
          </ac:spMkLst>
        </pc:spChg>
        <pc:spChg chg="add mod">
          <ac:chgData name="兴亮 王" userId="1333aa7588f1de53" providerId="LiveId" clId="{98ED9751-A3B1-AA43-81CA-AFCD0B87FE80}" dt="2022-11-13T08:23:39.207" v="8982"/>
          <ac:spMkLst>
            <pc:docMk/>
            <pc:sldMk cId="1543336531" sldId="593"/>
            <ac:spMk id="19" creationId="{4265E883-614E-AF9A-1401-3F4C435FB8C8}"/>
          </ac:spMkLst>
        </pc:spChg>
        <pc:picChg chg="del">
          <ac:chgData name="兴亮 王" userId="1333aa7588f1de53" providerId="LiveId" clId="{98ED9751-A3B1-AA43-81CA-AFCD0B87FE80}" dt="2022-11-12T11:46:02.099" v="7088" actId="478"/>
          <ac:picMkLst>
            <pc:docMk/>
            <pc:sldMk cId="1543336531" sldId="593"/>
            <ac:picMk id="18" creationId="{ABA54FB3-B989-9E19-6080-4D4EB1587BB9}"/>
          </ac:picMkLst>
        </pc:picChg>
        <pc:picChg chg="del">
          <ac:chgData name="兴亮 王" userId="1333aa7588f1de53" providerId="LiveId" clId="{98ED9751-A3B1-AA43-81CA-AFCD0B87FE80}" dt="2022-11-12T11:46:01.606" v="7087" actId="478"/>
          <ac:picMkLst>
            <pc:docMk/>
            <pc:sldMk cId="1543336531" sldId="593"/>
            <ac:picMk id="20" creationId="{65F6563D-76F0-92F0-EBDE-0939983571A0}"/>
          </ac:picMkLst>
        </pc:picChg>
        <pc:picChg chg="del">
          <ac:chgData name="兴亮 王" userId="1333aa7588f1de53" providerId="LiveId" clId="{98ED9751-A3B1-AA43-81CA-AFCD0B87FE80}" dt="2022-11-12T11:46:00.293" v="7086" actId="478"/>
          <ac:picMkLst>
            <pc:docMk/>
            <pc:sldMk cId="1543336531" sldId="593"/>
            <ac:picMk id="22" creationId="{55533A01-ED6A-C14E-4E15-D146685ED9FD}"/>
          </ac:picMkLst>
        </pc:picChg>
        <pc:picChg chg="del">
          <ac:chgData name="兴亮 王" userId="1333aa7588f1de53" providerId="LiveId" clId="{98ED9751-A3B1-AA43-81CA-AFCD0B87FE80}" dt="2022-11-12T11:46:04.668" v="7090" actId="478"/>
          <ac:picMkLst>
            <pc:docMk/>
            <pc:sldMk cId="1543336531" sldId="593"/>
            <ac:picMk id="27" creationId="{951A6D99-A944-43E2-8336-80A95170E727}"/>
          </ac:picMkLst>
        </pc:picChg>
      </pc:sldChg>
      <pc:sldChg chg="addSp delSp modSp add mod delAnim modAnim modNotesTx">
        <pc:chgData name="兴亮 王" userId="1333aa7588f1de53" providerId="LiveId" clId="{98ED9751-A3B1-AA43-81CA-AFCD0B87FE80}" dt="2022-11-21T07:05:20.586" v="14769" actId="20577"/>
        <pc:sldMkLst>
          <pc:docMk/>
          <pc:sldMk cId="1971989049" sldId="594"/>
        </pc:sldMkLst>
        <pc:spChg chg="add mod">
          <ac:chgData name="兴亮 王" userId="1333aa7588f1de53" providerId="LiveId" clId="{98ED9751-A3B1-AA43-81CA-AFCD0B87FE80}" dt="2022-11-12T13:03:03.083" v="7562" actId="12"/>
          <ac:spMkLst>
            <pc:docMk/>
            <pc:sldMk cId="1971989049" sldId="594"/>
            <ac:spMk id="10" creationId="{11C4E905-02BC-3CC2-B90D-DE47B152ABBB}"/>
          </ac:spMkLst>
        </pc:spChg>
        <pc:spChg chg="del">
          <ac:chgData name="兴亮 王" userId="1333aa7588f1de53" providerId="LiveId" clId="{98ED9751-A3B1-AA43-81CA-AFCD0B87FE80}" dt="2022-11-13T08:24:20.639" v="9006" actId="478"/>
          <ac:spMkLst>
            <pc:docMk/>
            <pc:sldMk cId="1971989049" sldId="594"/>
            <ac:spMk id="15" creationId="{5FEF66FF-5AB8-4AE1-BE6F-4F61084AFC7A}"/>
          </ac:spMkLst>
        </pc:spChg>
        <pc:spChg chg="mod">
          <ac:chgData name="兴亮 王" userId="1333aa7588f1de53" providerId="LiveId" clId="{98ED9751-A3B1-AA43-81CA-AFCD0B87FE80}" dt="2022-11-21T07:05:20.586" v="14769" actId="20577"/>
          <ac:spMkLst>
            <pc:docMk/>
            <pc:sldMk cId="1971989049" sldId="594"/>
            <ac:spMk id="16" creationId="{847D9CBA-BE39-6326-AA75-4B7CCDFC53D1}"/>
          </ac:spMkLst>
        </pc:spChg>
        <pc:spChg chg="mod">
          <ac:chgData name="兴亮 王" userId="1333aa7588f1de53" providerId="LiveId" clId="{98ED9751-A3B1-AA43-81CA-AFCD0B87FE80}" dt="2022-11-12T12:28:16.918" v="7166" actId="20577"/>
          <ac:spMkLst>
            <pc:docMk/>
            <pc:sldMk cId="1971989049" sldId="594"/>
            <ac:spMk id="17" creationId="{E823EBCD-679A-8C24-2150-E0EAA703E8DB}"/>
          </ac:spMkLst>
        </pc:spChg>
        <pc:spChg chg="add mod">
          <ac:chgData name="兴亮 王" userId="1333aa7588f1de53" providerId="LiveId" clId="{98ED9751-A3B1-AA43-81CA-AFCD0B87FE80}" dt="2022-11-12T12:53:40.909" v="7417"/>
          <ac:spMkLst>
            <pc:docMk/>
            <pc:sldMk cId="1971989049" sldId="594"/>
            <ac:spMk id="18" creationId="{3FE29E6F-CDA1-945B-9C38-68F93448C55C}"/>
          </ac:spMkLst>
        </pc:spChg>
        <pc:spChg chg="add mod">
          <ac:chgData name="兴亮 王" userId="1333aa7588f1de53" providerId="LiveId" clId="{98ED9751-A3B1-AA43-81CA-AFCD0B87FE80}" dt="2022-11-13T08:24:20.854" v="9007"/>
          <ac:spMkLst>
            <pc:docMk/>
            <pc:sldMk cId="1971989049" sldId="594"/>
            <ac:spMk id="22" creationId="{0A313628-9787-6F9E-0579-FFD0DCBFD581}"/>
          </ac:spMkLst>
        </pc:spChg>
        <pc:picChg chg="add mod modCrop">
          <ac:chgData name="兴亮 王" userId="1333aa7588f1de53" providerId="LiveId" clId="{98ED9751-A3B1-AA43-81CA-AFCD0B87FE80}" dt="2022-11-12T13:33:42.691" v="8114" actId="1076"/>
          <ac:picMkLst>
            <pc:docMk/>
            <pc:sldMk cId="1971989049" sldId="594"/>
            <ac:picMk id="19" creationId="{181FF9C0-3AE3-4E4C-66A1-E174D2F1D800}"/>
          </ac:picMkLst>
        </pc:picChg>
        <pc:picChg chg="add del mod">
          <ac:chgData name="兴亮 王" userId="1333aa7588f1de53" providerId="LiveId" clId="{98ED9751-A3B1-AA43-81CA-AFCD0B87FE80}" dt="2022-11-12T13:19:39.231" v="7914" actId="478"/>
          <ac:picMkLst>
            <pc:docMk/>
            <pc:sldMk cId="1971989049" sldId="594"/>
            <ac:picMk id="20" creationId="{9A602D4D-EC56-1394-7B93-BD105273EF4E}"/>
          </ac:picMkLst>
        </pc:picChg>
        <pc:picChg chg="add mod">
          <ac:chgData name="兴亮 王" userId="1333aa7588f1de53" providerId="LiveId" clId="{98ED9751-A3B1-AA43-81CA-AFCD0B87FE80}" dt="2022-11-12T13:20:44.197" v="7934" actId="14100"/>
          <ac:picMkLst>
            <pc:docMk/>
            <pc:sldMk cId="1971989049" sldId="594"/>
            <ac:picMk id="21" creationId="{74FA4678-D13A-0C62-75E6-69B7D9324D53}"/>
          </ac:picMkLst>
        </pc:picChg>
        <pc:picChg chg="add mod">
          <ac:chgData name="兴亮 王" userId="1333aa7588f1de53" providerId="LiveId" clId="{98ED9751-A3B1-AA43-81CA-AFCD0B87FE80}" dt="2022-11-12T13:20:36.620" v="7932" actId="14100"/>
          <ac:picMkLst>
            <pc:docMk/>
            <pc:sldMk cId="1971989049" sldId="594"/>
            <ac:picMk id="1026" creationId="{EC7FBEF7-D1C4-8567-5911-BCEF5E8259FE}"/>
          </ac:picMkLst>
        </pc:picChg>
      </pc:sldChg>
      <pc:sldChg chg="addSp delSp modSp add mod ord delAnim modAnim modNotesTx">
        <pc:chgData name="兴亮 王" userId="1333aa7588f1de53" providerId="LiveId" clId="{98ED9751-A3B1-AA43-81CA-AFCD0B87FE80}" dt="2022-11-21T07:05:27.040" v="14773" actId="20577"/>
        <pc:sldMkLst>
          <pc:docMk/>
          <pc:sldMk cId="1828410608" sldId="595"/>
        </pc:sldMkLst>
        <pc:spChg chg="mod">
          <ac:chgData name="兴亮 王" userId="1333aa7588f1de53" providerId="LiveId" clId="{98ED9751-A3B1-AA43-81CA-AFCD0B87FE80}" dt="2022-11-14T12:44:28.612" v="12507" actId="20577"/>
          <ac:spMkLst>
            <pc:docMk/>
            <pc:sldMk cId="1828410608" sldId="595"/>
            <ac:spMk id="10" creationId="{11C4E905-02BC-3CC2-B90D-DE47B152ABBB}"/>
          </ac:spMkLst>
        </pc:spChg>
        <pc:spChg chg="del">
          <ac:chgData name="兴亮 王" userId="1333aa7588f1de53" providerId="LiveId" clId="{98ED9751-A3B1-AA43-81CA-AFCD0B87FE80}" dt="2022-11-13T08:24:24.190" v="9008" actId="478"/>
          <ac:spMkLst>
            <pc:docMk/>
            <pc:sldMk cId="1828410608" sldId="595"/>
            <ac:spMk id="15" creationId="{5FEF66FF-5AB8-4AE1-BE6F-4F61084AFC7A}"/>
          </ac:spMkLst>
        </pc:spChg>
        <pc:spChg chg="mod">
          <ac:chgData name="兴亮 王" userId="1333aa7588f1de53" providerId="LiveId" clId="{98ED9751-A3B1-AA43-81CA-AFCD0B87FE80}" dt="2022-11-21T07:05:27.040" v="14773" actId="20577"/>
          <ac:spMkLst>
            <pc:docMk/>
            <pc:sldMk cId="1828410608" sldId="595"/>
            <ac:spMk id="16" creationId="{847D9CBA-BE39-6326-AA75-4B7CCDFC53D1}"/>
          </ac:spMkLst>
        </pc:spChg>
        <pc:spChg chg="add mod">
          <ac:chgData name="兴亮 王" userId="1333aa7588f1de53" providerId="LiveId" clId="{98ED9751-A3B1-AA43-81CA-AFCD0B87FE80}" dt="2022-11-13T08:24:24.429" v="9009"/>
          <ac:spMkLst>
            <pc:docMk/>
            <pc:sldMk cId="1828410608" sldId="595"/>
            <ac:spMk id="27" creationId="{9387E967-2D5D-EF99-5514-42D788261943}"/>
          </ac:spMkLst>
        </pc:spChg>
        <pc:picChg chg="del">
          <ac:chgData name="兴亮 王" userId="1333aa7588f1de53" providerId="LiveId" clId="{98ED9751-A3B1-AA43-81CA-AFCD0B87FE80}" dt="2022-11-12T13:02:24.111" v="7554" actId="478"/>
          <ac:picMkLst>
            <pc:docMk/>
            <pc:sldMk cId="1828410608" sldId="595"/>
            <ac:picMk id="19" creationId="{181FF9C0-3AE3-4E4C-66A1-E174D2F1D800}"/>
          </ac:picMkLst>
        </pc:picChg>
        <pc:picChg chg="del">
          <ac:chgData name="兴亮 王" userId="1333aa7588f1de53" providerId="LiveId" clId="{98ED9751-A3B1-AA43-81CA-AFCD0B87FE80}" dt="2022-11-12T13:02:24.497" v="7555" actId="478"/>
          <ac:picMkLst>
            <pc:docMk/>
            <pc:sldMk cId="1828410608" sldId="595"/>
            <ac:picMk id="20" creationId="{9A602D4D-EC56-1394-7B93-BD105273EF4E}"/>
          </ac:picMkLst>
        </pc:picChg>
        <pc:picChg chg="add mod modCrop">
          <ac:chgData name="兴亮 王" userId="1333aa7588f1de53" providerId="LiveId" clId="{98ED9751-A3B1-AA43-81CA-AFCD0B87FE80}" dt="2022-11-12T13:23:06.242" v="7951" actId="1076"/>
          <ac:picMkLst>
            <pc:docMk/>
            <pc:sldMk cId="1828410608" sldId="595"/>
            <ac:picMk id="22" creationId="{4043742E-ED07-69B1-FB18-634AA540CD11}"/>
          </ac:picMkLst>
        </pc:picChg>
        <pc:picChg chg="add mod modCrop">
          <ac:chgData name="兴亮 王" userId="1333aa7588f1de53" providerId="LiveId" clId="{98ED9751-A3B1-AA43-81CA-AFCD0B87FE80}" dt="2022-11-12T13:34:58.930" v="8116" actId="732"/>
          <ac:picMkLst>
            <pc:docMk/>
            <pc:sldMk cId="1828410608" sldId="595"/>
            <ac:picMk id="25" creationId="{0918F189-6E98-7408-EF5E-31BA872CE40D}"/>
          </ac:picMkLst>
        </pc:picChg>
        <pc:picChg chg="del">
          <ac:chgData name="兴亮 王" userId="1333aa7588f1de53" providerId="LiveId" clId="{98ED9751-A3B1-AA43-81CA-AFCD0B87FE80}" dt="2022-11-12T13:02:23.613" v="7553" actId="478"/>
          <ac:picMkLst>
            <pc:docMk/>
            <pc:sldMk cId="1828410608" sldId="595"/>
            <ac:picMk id="1026" creationId="{EC7FBEF7-D1C4-8567-5911-BCEF5E8259FE}"/>
          </ac:picMkLst>
        </pc:picChg>
        <pc:picChg chg="add del mod">
          <ac:chgData name="兴亮 王" userId="1333aa7588f1de53" providerId="LiveId" clId="{98ED9751-A3B1-AA43-81CA-AFCD0B87FE80}" dt="2022-11-12T13:21:00.296" v="7939" actId="478"/>
          <ac:picMkLst>
            <pc:docMk/>
            <pc:sldMk cId="1828410608" sldId="595"/>
            <ac:picMk id="2050" creationId="{C6624937-8C81-6D5D-D965-67D7AF91830F}"/>
          </ac:picMkLst>
        </pc:picChg>
        <pc:picChg chg="add del">
          <ac:chgData name="兴亮 王" userId="1333aa7588f1de53" providerId="LiveId" clId="{98ED9751-A3B1-AA43-81CA-AFCD0B87FE80}" dt="2022-11-12T13:18:56.156" v="7911" actId="478"/>
          <ac:picMkLst>
            <pc:docMk/>
            <pc:sldMk cId="1828410608" sldId="595"/>
            <ac:picMk id="2052" creationId="{2B70CB15-58E0-9117-1FD8-5547B3386A0B}"/>
          </ac:picMkLst>
        </pc:picChg>
        <pc:picChg chg="add del mod">
          <ac:chgData name="兴亮 王" userId="1333aa7588f1de53" providerId="LiveId" clId="{98ED9751-A3B1-AA43-81CA-AFCD0B87FE80}" dt="2022-11-12T13:20:58.765" v="7938" actId="478"/>
          <ac:picMkLst>
            <pc:docMk/>
            <pc:sldMk cId="1828410608" sldId="595"/>
            <ac:picMk id="2054" creationId="{3392F116-029A-BF76-B8F5-8C36CEA88AC3}"/>
          </ac:picMkLst>
        </pc:picChg>
      </pc:sldChg>
      <pc:sldChg chg="addSp delSp modSp add del mod modNotesTx">
        <pc:chgData name="兴亮 王" userId="1333aa7588f1de53" providerId="LiveId" clId="{98ED9751-A3B1-AA43-81CA-AFCD0B87FE80}" dt="2022-11-13T08:23:15.051" v="8971" actId="2696"/>
        <pc:sldMkLst>
          <pc:docMk/>
          <pc:sldMk cId="2467904297" sldId="596"/>
        </pc:sldMkLst>
        <pc:spChg chg="mod">
          <ac:chgData name="兴亮 王" userId="1333aa7588f1de53" providerId="LiveId" clId="{98ED9751-A3B1-AA43-81CA-AFCD0B87FE80}" dt="2022-11-13T07:04:15.304" v="8740" actId="1076"/>
          <ac:spMkLst>
            <pc:docMk/>
            <pc:sldMk cId="2467904297" sldId="596"/>
            <ac:spMk id="10" creationId="{11C4E905-02BC-3CC2-B90D-DE47B152ABBB}"/>
          </ac:spMkLst>
        </pc:spChg>
        <pc:picChg chg="add mod">
          <ac:chgData name="兴亮 王" userId="1333aa7588f1de53" providerId="LiveId" clId="{98ED9751-A3B1-AA43-81CA-AFCD0B87FE80}" dt="2022-11-12T13:55:23.390" v="8508" actId="1076"/>
          <ac:picMkLst>
            <pc:docMk/>
            <pc:sldMk cId="2467904297" sldId="596"/>
            <ac:picMk id="19" creationId="{935AF216-89FA-A957-BB00-628C0E5263FB}"/>
          </ac:picMkLst>
        </pc:picChg>
        <pc:picChg chg="del">
          <ac:chgData name="兴亮 王" userId="1333aa7588f1de53" providerId="LiveId" clId="{98ED9751-A3B1-AA43-81CA-AFCD0B87FE80}" dt="2022-11-12T13:46:28.529" v="8265" actId="478"/>
          <ac:picMkLst>
            <pc:docMk/>
            <pc:sldMk cId="2467904297" sldId="596"/>
            <ac:picMk id="22" creationId="{4043742E-ED07-69B1-FB18-634AA540CD11}"/>
          </ac:picMkLst>
        </pc:picChg>
        <pc:picChg chg="del">
          <ac:chgData name="兴亮 王" userId="1333aa7588f1de53" providerId="LiveId" clId="{98ED9751-A3B1-AA43-81CA-AFCD0B87FE80}" dt="2022-11-12T13:46:28.165" v="8264" actId="478"/>
          <ac:picMkLst>
            <pc:docMk/>
            <pc:sldMk cId="2467904297" sldId="596"/>
            <ac:picMk id="25" creationId="{0918F189-6E98-7408-EF5E-31BA872CE40D}"/>
          </ac:picMkLst>
        </pc:picChg>
      </pc:sldChg>
      <pc:sldChg chg="addSp delSp modSp add mod modAnim modNotesTx">
        <pc:chgData name="兴亮 王" userId="1333aa7588f1de53" providerId="LiveId" clId="{98ED9751-A3B1-AA43-81CA-AFCD0B87FE80}" dt="2022-11-21T10:20:49.964" v="15476" actId="20577"/>
        <pc:sldMkLst>
          <pc:docMk/>
          <pc:sldMk cId="2862783" sldId="597"/>
        </pc:sldMkLst>
        <pc:spChg chg="mod">
          <ac:chgData name="兴亮 王" userId="1333aa7588f1de53" providerId="LiveId" clId="{98ED9751-A3B1-AA43-81CA-AFCD0B87FE80}" dt="2022-11-14T13:25:41.936" v="13005" actId="20577"/>
          <ac:spMkLst>
            <pc:docMk/>
            <pc:sldMk cId="2862783" sldId="597"/>
            <ac:spMk id="10" creationId="{11C4E905-02BC-3CC2-B90D-DE47B152ABBB}"/>
          </ac:spMkLst>
        </pc:spChg>
        <pc:spChg chg="del">
          <ac:chgData name="兴亮 王" userId="1333aa7588f1de53" providerId="LiveId" clId="{98ED9751-A3B1-AA43-81CA-AFCD0B87FE80}" dt="2022-11-13T08:23:17.988" v="8972" actId="478"/>
          <ac:spMkLst>
            <pc:docMk/>
            <pc:sldMk cId="2862783" sldId="597"/>
            <ac:spMk id="15" creationId="{5FEF66FF-5AB8-4AE1-BE6F-4F61084AFC7A}"/>
          </ac:spMkLst>
        </pc:spChg>
        <pc:spChg chg="mod">
          <ac:chgData name="兴亮 王" userId="1333aa7588f1de53" providerId="LiveId" clId="{98ED9751-A3B1-AA43-81CA-AFCD0B87FE80}" dt="2022-11-21T07:06:19.536" v="14811" actId="20577"/>
          <ac:spMkLst>
            <pc:docMk/>
            <pc:sldMk cId="2862783" sldId="597"/>
            <ac:spMk id="16" creationId="{847D9CBA-BE39-6326-AA75-4B7CCDFC53D1}"/>
          </ac:spMkLst>
        </pc:spChg>
        <pc:spChg chg="add mod">
          <ac:chgData name="兴亮 王" userId="1333aa7588f1de53" providerId="LiveId" clId="{98ED9751-A3B1-AA43-81CA-AFCD0B87FE80}" dt="2022-11-13T08:23:18.497" v="8973"/>
          <ac:spMkLst>
            <pc:docMk/>
            <pc:sldMk cId="2862783" sldId="597"/>
            <ac:spMk id="19" creationId="{B5CF9D3B-5B6E-7AE2-A834-B22167B56F13}"/>
          </ac:spMkLst>
        </pc:spChg>
        <pc:spChg chg="add mod">
          <ac:chgData name="兴亮 王" userId="1333aa7588f1de53" providerId="LiveId" clId="{98ED9751-A3B1-AA43-81CA-AFCD0B87FE80}" dt="2022-11-21T10:20:49.964" v="15476" actId="20577"/>
          <ac:spMkLst>
            <pc:docMk/>
            <pc:sldMk cId="2862783" sldId="597"/>
            <ac:spMk id="21" creationId="{2C589469-EC18-5F1E-D686-AEBA2861E3F7}"/>
          </ac:spMkLst>
        </pc:spChg>
        <pc:picChg chg="add mod modCrop">
          <ac:chgData name="兴亮 王" userId="1333aa7588f1de53" providerId="LiveId" clId="{98ED9751-A3B1-AA43-81CA-AFCD0B87FE80}" dt="2022-11-14T13:11:04.107" v="12856" actId="732"/>
          <ac:picMkLst>
            <pc:docMk/>
            <pc:sldMk cId="2862783" sldId="597"/>
            <ac:picMk id="20" creationId="{B606C6E5-FC8B-3164-0CC6-64EC868A5BE0}"/>
          </ac:picMkLst>
        </pc:picChg>
        <pc:picChg chg="add del mod">
          <ac:chgData name="兴亮 王" userId="1333aa7588f1de53" providerId="LiveId" clId="{98ED9751-A3B1-AA43-81CA-AFCD0B87FE80}" dt="2022-11-14T02:35:06.315" v="10220" actId="478"/>
          <ac:picMkLst>
            <pc:docMk/>
            <pc:sldMk cId="2862783" sldId="597"/>
            <ac:picMk id="4098" creationId="{626453CF-B822-BFD4-96F5-96C0CA2811D2}"/>
          </ac:picMkLst>
        </pc:picChg>
        <pc:picChg chg="add mod">
          <ac:chgData name="兴亮 王" userId="1333aa7588f1de53" providerId="LiveId" clId="{98ED9751-A3B1-AA43-81CA-AFCD0B87FE80}" dt="2022-11-14T13:04:13.567" v="12850" actId="14100"/>
          <ac:picMkLst>
            <pc:docMk/>
            <pc:sldMk cId="2862783" sldId="597"/>
            <ac:picMk id="4100" creationId="{E9949C5B-486E-8C9E-6634-09DEE651E389}"/>
          </ac:picMkLst>
        </pc:picChg>
        <pc:picChg chg="add del mod">
          <ac:chgData name="兴亮 王" userId="1333aa7588f1de53" providerId="LiveId" clId="{98ED9751-A3B1-AA43-81CA-AFCD0B87FE80}" dt="2022-11-14T12:53:51.579" v="12680" actId="478"/>
          <ac:picMkLst>
            <pc:docMk/>
            <pc:sldMk cId="2862783" sldId="597"/>
            <ac:picMk id="4102" creationId="{A2826148-776A-B681-5790-226B4DA78ADC}"/>
          </ac:picMkLst>
        </pc:picChg>
      </pc:sldChg>
      <pc:sldChg chg="addSp delSp modSp add mod ord modNotesTx">
        <pc:chgData name="兴亮 王" userId="1333aa7588f1de53" providerId="LiveId" clId="{98ED9751-A3B1-AA43-81CA-AFCD0B87FE80}" dt="2022-11-21T07:05:34.310" v="14777" actId="20577"/>
        <pc:sldMkLst>
          <pc:docMk/>
          <pc:sldMk cId="3718573065" sldId="598"/>
        </pc:sldMkLst>
        <pc:spChg chg="mod">
          <ac:chgData name="兴亮 王" userId="1333aa7588f1de53" providerId="LiveId" clId="{98ED9751-A3B1-AA43-81CA-AFCD0B87FE80}" dt="2022-11-14T03:26:32.887" v="10457" actId="20577"/>
          <ac:spMkLst>
            <pc:docMk/>
            <pc:sldMk cId="3718573065" sldId="598"/>
            <ac:spMk id="10" creationId="{11C4E905-02BC-3CC2-B90D-DE47B152ABBB}"/>
          </ac:spMkLst>
        </pc:spChg>
        <pc:spChg chg="mod">
          <ac:chgData name="兴亮 王" userId="1333aa7588f1de53" providerId="LiveId" clId="{98ED9751-A3B1-AA43-81CA-AFCD0B87FE80}" dt="2022-11-13T08:23:07.227" v="8970" actId="20577"/>
          <ac:spMkLst>
            <pc:docMk/>
            <pc:sldMk cId="3718573065" sldId="598"/>
            <ac:spMk id="15" creationId="{5FEF66FF-5AB8-4AE1-BE6F-4F61084AFC7A}"/>
          </ac:spMkLst>
        </pc:spChg>
        <pc:spChg chg="mod">
          <ac:chgData name="兴亮 王" userId="1333aa7588f1de53" providerId="LiveId" clId="{98ED9751-A3B1-AA43-81CA-AFCD0B87FE80}" dt="2022-11-21T07:05:34.310" v="14777" actId="20577"/>
          <ac:spMkLst>
            <pc:docMk/>
            <pc:sldMk cId="3718573065" sldId="598"/>
            <ac:spMk id="16" creationId="{847D9CBA-BE39-6326-AA75-4B7CCDFC53D1}"/>
          </ac:spMkLst>
        </pc:spChg>
        <pc:spChg chg="add del mod">
          <ac:chgData name="兴亮 王" userId="1333aa7588f1de53" providerId="LiveId" clId="{98ED9751-A3B1-AA43-81CA-AFCD0B87FE80}" dt="2022-11-13T08:55:40.603" v="9189" actId="478"/>
          <ac:spMkLst>
            <pc:docMk/>
            <pc:sldMk cId="3718573065" sldId="598"/>
            <ac:spMk id="28" creationId="{97B5B1D3-9EB6-E4FC-43EA-412F0B5A43D1}"/>
          </ac:spMkLst>
        </pc:spChg>
        <pc:picChg chg="mod">
          <ac:chgData name="兴亮 王" userId="1333aa7588f1de53" providerId="LiveId" clId="{98ED9751-A3B1-AA43-81CA-AFCD0B87FE80}" dt="2022-11-13T08:55:44.892" v="9192" actId="14100"/>
          <ac:picMkLst>
            <pc:docMk/>
            <pc:sldMk cId="3718573065" sldId="598"/>
            <ac:picMk id="19" creationId="{935AF216-89FA-A957-BB00-628C0E5263FB}"/>
          </ac:picMkLst>
        </pc:picChg>
        <pc:picChg chg="add mod">
          <ac:chgData name="兴亮 王" userId="1333aa7588f1de53" providerId="LiveId" clId="{98ED9751-A3B1-AA43-81CA-AFCD0B87FE80}" dt="2022-11-14T03:26:28.542" v="10454" actId="1076"/>
          <ac:picMkLst>
            <pc:docMk/>
            <pc:sldMk cId="3718573065" sldId="598"/>
            <ac:picMk id="20" creationId="{24A1C931-C384-3491-0652-A44E5296C537}"/>
          </ac:picMkLst>
        </pc:picChg>
        <pc:picChg chg="add mod">
          <ac:chgData name="兴亮 王" userId="1333aa7588f1de53" providerId="LiveId" clId="{98ED9751-A3B1-AA43-81CA-AFCD0B87FE80}" dt="2022-11-14T03:26:30.893" v="10455" actId="1076"/>
          <ac:picMkLst>
            <pc:docMk/>
            <pc:sldMk cId="3718573065" sldId="598"/>
            <ac:picMk id="21" creationId="{0F402796-7B54-CC93-4455-D14FD46D431B}"/>
          </ac:picMkLst>
        </pc:picChg>
        <pc:picChg chg="add mod">
          <ac:chgData name="兴亮 王" userId="1333aa7588f1de53" providerId="LiveId" clId="{98ED9751-A3B1-AA43-81CA-AFCD0B87FE80}" dt="2022-11-14T03:26:35.922" v="10458" actId="1076"/>
          <ac:picMkLst>
            <pc:docMk/>
            <pc:sldMk cId="3718573065" sldId="598"/>
            <ac:picMk id="22" creationId="{7369465D-4709-E542-D8D8-51FA54BD7B7C}"/>
          </ac:picMkLst>
        </pc:picChg>
        <pc:picChg chg="add mod">
          <ac:chgData name="兴亮 王" userId="1333aa7588f1de53" providerId="LiveId" clId="{98ED9751-A3B1-AA43-81CA-AFCD0B87FE80}" dt="2022-11-14T03:26:37.416" v="10459" actId="1076"/>
          <ac:picMkLst>
            <pc:docMk/>
            <pc:sldMk cId="3718573065" sldId="598"/>
            <ac:picMk id="25" creationId="{C3A3803F-5A58-1DC5-6887-488E54CC4391}"/>
          </ac:picMkLst>
        </pc:picChg>
        <pc:picChg chg="add mod">
          <ac:chgData name="兴亮 王" userId="1333aa7588f1de53" providerId="LiveId" clId="{98ED9751-A3B1-AA43-81CA-AFCD0B87FE80}" dt="2022-11-14T03:26:38.878" v="10460" actId="1076"/>
          <ac:picMkLst>
            <pc:docMk/>
            <pc:sldMk cId="3718573065" sldId="598"/>
            <ac:picMk id="27" creationId="{D68B948D-1718-926D-357F-003680482068}"/>
          </ac:picMkLst>
        </pc:picChg>
      </pc:sldChg>
      <pc:sldChg chg="addSp delSp modSp add mod delAnim modAnim modNotesTx">
        <pc:chgData name="兴亮 王" userId="1333aa7588f1de53" providerId="LiveId" clId="{98ED9751-A3B1-AA43-81CA-AFCD0B87FE80}" dt="2022-11-21T07:05:41.277" v="14781" actId="20577"/>
        <pc:sldMkLst>
          <pc:docMk/>
          <pc:sldMk cId="1864501676" sldId="599"/>
        </pc:sldMkLst>
        <pc:spChg chg="add del mod">
          <ac:chgData name="兴亮 王" userId="1333aa7588f1de53" providerId="LiveId" clId="{98ED9751-A3B1-AA43-81CA-AFCD0B87FE80}" dt="2022-11-14T07:42:07.451" v="10771" actId="13926"/>
          <ac:spMkLst>
            <pc:docMk/>
            <pc:sldMk cId="1864501676" sldId="599"/>
            <ac:spMk id="10" creationId="{11C4E905-02BC-3CC2-B90D-DE47B152ABBB}"/>
          </ac:spMkLst>
        </pc:spChg>
        <pc:spChg chg="mod">
          <ac:chgData name="兴亮 王" userId="1333aa7588f1de53" providerId="LiveId" clId="{98ED9751-A3B1-AA43-81CA-AFCD0B87FE80}" dt="2022-11-21T07:05:41.277" v="14781" actId="20577"/>
          <ac:spMkLst>
            <pc:docMk/>
            <pc:sldMk cId="1864501676" sldId="599"/>
            <ac:spMk id="21" creationId="{847D9CBA-BE39-6326-AA75-4B7CCDFC53D1}"/>
          </ac:spMkLst>
        </pc:spChg>
        <pc:picChg chg="del">
          <ac:chgData name="兴亮 王" userId="1333aa7588f1de53" providerId="LiveId" clId="{98ED9751-A3B1-AA43-81CA-AFCD0B87FE80}" dt="2022-11-13T11:37:39.791" v="9222" actId="478"/>
          <ac:picMkLst>
            <pc:docMk/>
            <pc:sldMk cId="1864501676" sldId="599"/>
            <ac:picMk id="19" creationId="{935AF216-89FA-A957-BB00-628C0E5263FB}"/>
          </ac:picMkLst>
        </pc:picChg>
        <pc:picChg chg="del">
          <ac:chgData name="兴亮 王" userId="1333aa7588f1de53" providerId="LiveId" clId="{98ED9751-A3B1-AA43-81CA-AFCD0B87FE80}" dt="2022-11-13T11:37:34.868" v="9215" actId="478"/>
          <ac:picMkLst>
            <pc:docMk/>
            <pc:sldMk cId="1864501676" sldId="599"/>
            <ac:picMk id="20" creationId="{24A1C931-C384-3491-0652-A44E5296C537}"/>
          </ac:picMkLst>
        </pc:picChg>
        <pc:picChg chg="del">
          <ac:chgData name="兴亮 王" userId="1333aa7588f1de53" providerId="LiveId" clId="{98ED9751-A3B1-AA43-81CA-AFCD0B87FE80}" dt="2022-11-13T11:37:35.265" v="9216" actId="478"/>
          <ac:picMkLst>
            <pc:docMk/>
            <pc:sldMk cId="1864501676" sldId="599"/>
            <ac:picMk id="21" creationId="{0F402796-7B54-CC93-4455-D14FD46D431B}"/>
          </ac:picMkLst>
        </pc:picChg>
        <pc:picChg chg="del">
          <ac:chgData name="兴亮 王" userId="1333aa7588f1de53" providerId="LiveId" clId="{98ED9751-A3B1-AA43-81CA-AFCD0B87FE80}" dt="2022-11-13T11:37:38.436" v="9219" actId="478"/>
          <ac:picMkLst>
            <pc:docMk/>
            <pc:sldMk cId="1864501676" sldId="599"/>
            <ac:picMk id="22" creationId="{7369465D-4709-E542-D8D8-51FA54BD7B7C}"/>
          </ac:picMkLst>
        </pc:picChg>
        <pc:picChg chg="del">
          <ac:chgData name="兴亮 王" userId="1333aa7588f1de53" providerId="LiveId" clId="{98ED9751-A3B1-AA43-81CA-AFCD0B87FE80}" dt="2022-11-13T11:37:39.084" v="9220" actId="478"/>
          <ac:picMkLst>
            <pc:docMk/>
            <pc:sldMk cId="1864501676" sldId="599"/>
            <ac:picMk id="25" creationId="{C3A3803F-5A58-1DC5-6887-488E54CC4391}"/>
          </ac:picMkLst>
        </pc:picChg>
        <pc:picChg chg="del">
          <ac:chgData name="兴亮 王" userId="1333aa7588f1de53" providerId="LiveId" clId="{98ED9751-A3B1-AA43-81CA-AFCD0B87FE80}" dt="2022-11-13T11:37:39.430" v="9221" actId="478"/>
          <ac:picMkLst>
            <pc:docMk/>
            <pc:sldMk cId="1864501676" sldId="599"/>
            <ac:picMk id="27" creationId="{D68B948D-1718-926D-357F-003680482068}"/>
          </ac:picMkLst>
        </pc:picChg>
        <pc:picChg chg="add del mod">
          <ac:chgData name="兴亮 王" userId="1333aa7588f1de53" providerId="LiveId" clId="{98ED9751-A3B1-AA43-81CA-AFCD0B87FE80}" dt="2022-11-13T11:45:43.807" v="9351" actId="478"/>
          <ac:picMkLst>
            <pc:docMk/>
            <pc:sldMk cId="1864501676" sldId="599"/>
            <ac:picMk id="29" creationId="{51558CD2-769F-4FB9-0B37-C7594ACC48BD}"/>
          </ac:picMkLst>
        </pc:picChg>
        <pc:picChg chg="add del mod modCrop">
          <ac:chgData name="兴亮 王" userId="1333aa7588f1de53" providerId="LiveId" clId="{98ED9751-A3B1-AA43-81CA-AFCD0B87FE80}" dt="2022-11-13T11:53:02.253" v="9364" actId="478"/>
          <ac:picMkLst>
            <pc:docMk/>
            <pc:sldMk cId="1864501676" sldId="599"/>
            <ac:picMk id="30" creationId="{8609F371-EA49-EC6A-C8AC-AFE5E72F6261}"/>
          </ac:picMkLst>
        </pc:picChg>
        <pc:picChg chg="add del mod">
          <ac:chgData name="兴亮 王" userId="1333aa7588f1de53" providerId="LiveId" clId="{98ED9751-A3B1-AA43-81CA-AFCD0B87FE80}" dt="2022-11-13T11:56:35.762" v="9377" actId="478"/>
          <ac:picMkLst>
            <pc:docMk/>
            <pc:sldMk cId="1864501676" sldId="599"/>
            <ac:picMk id="31" creationId="{3DA74C70-A049-FEF4-E51F-52E1FFDCDA8E}"/>
          </ac:picMkLst>
        </pc:picChg>
        <pc:picChg chg="add del mod">
          <ac:chgData name="兴亮 王" userId="1333aa7588f1de53" providerId="LiveId" clId="{98ED9751-A3B1-AA43-81CA-AFCD0B87FE80}" dt="2022-11-13T12:00:28.371" v="9385" actId="478"/>
          <ac:picMkLst>
            <pc:docMk/>
            <pc:sldMk cId="1864501676" sldId="599"/>
            <ac:picMk id="32" creationId="{AA8E5F40-E013-7A71-3632-3AF3A7873B51}"/>
          </ac:picMkLst>
        </pc:picChg>
        <pc:picChg chg="add mod">
          <ac:chgData name="兴亮 王" userId="1333aa7588f1de53" providerId="LiveId" clId="{98ED9751-A3B1-AA43-81CA-AFCD0B87FE80}" dt="2022-11-13T12:18:01.556" v="9574" actId="1076"/>
          <ac:picMkLst>
            <pc:docMk/>
            <pc:sldMk cId="1864501676" sldId="599"/>
            <ac:picMk id="33" creationId="{76162B30-2B2C-F66E-EFB2-93745166A9CF}"/>
          </ac:picMkLst>
        </pc:picChg>
        <pc:picChg chg="add del mod">
          <ac:chgData name="兴亮 王" userId="1333aa7588f1de53" providerId="LiveId" clId="{98ED9751-A3B1-AA43-81CA-AFCD0B87FE80}" dt="2022-11-13T12:04:22.966" v="9424" actId="478"/>
          <ac:picMkLst>
            <pc:docMk/>
            <pc:sldMk cId="1864501676" sldId="599"/>
            <ac:picMk id="34" creationId="{96B2CD14-9219-1B66-263A-2DDA9B6137E3}"/>
          </ac:picMkLst>
        </pc:picChg>
        <pc:picChg chg="add del mod">
          <ac:chgData name="兴亮 王" userId="1333aa7588f1de53" providerId="LiveId" clId="{98ED9751-A3B1-AA43-81CA-AFCD0B87FE80}" dt="2022-11-13T12:17:02.854" v="9521" actId="478"/>
          <ac:picMkLst>
            <pc:docMk/>
            <pc:sldMk cId="1864501676" sldId="599"/>
            <ac:picMk id="35" creationId="{4DAEB9EF-0D29-2D47-6CAF-D31597E8BB34}"/>
          </ac:picMkLst>
        </pc:picChg>
        <pc:picChg chg="add del mod">
          <ac:chgData name="兴亮 王" userId="1333aa7588f1de53" providerId="LiveId" clId="{98ED9751-A3B1-AA43-81CA-AFCD0B87FE80}" dt="2022-11-13T12:17:03.588" v="9522" actId="478"/>
          <ac:picMkLst>
            <pc:docMk/>
            <pc:sldMk cId="1864501676" sldId="599"/>
            <ac:picMk id="37" creationId="{23E188C1-C3B5-7DDF-0B1F-6A720A733953}"/>
          </ac:picMkLst>
        </pc:picChg>
        <pc:picChg chg="add del mod">
          <ac:chgData name="兴亮 王" userId="1333aa7588f1de53" providerId="LiveId" clId="{98ED9751-A3B1-AA43-81CA-AFCD0B87FE80}" dt="2022-11-13T12:17:02.400" v="9520" actId="478"/>
          <ac:picMkLst>
            <pc:docMk/>
            <pc:sldMk cId="1864501676" sldId="599"/>
            <ac:picMk id="38" creationId="{9D1F6EB2-5469-A1A2-A439-DAAFA023834E}"/>
          </ac:picMkLst>
        </pc:picChg>
        <pc:picChg chg="add del mod">
          <ac:chgData name="兴亮 王" userId="1333aa7588f1de53" providerId="LiveId" clId="{98ED9751-A3B1-AA43-81CA-AFCD0B87FE80}" dt="2022-11-13T11:56:36.275" v="9378" actId="478"/>
          <ac:picMkLst>
            <pc:docMk/>
            <pc:sldMk cId="1864501676" sldId="599"/>
            <ac:picMk id="17410" creationId="{3FE3845D-F870-0FC7-8291-19CC674CBF8B}"/>
          </ac:picMkLst>
        </pc:picChg>
        <pc:picChg chg="add del">
          <ac:chgData name="兴亮 王" userId="1333aa7588f1de53" providerId="LiveId" clId="{98ED9751-A3B1-AA43-81CA-AFCD0B87FE80}" dt="2022-11-13T12:08:17.902" v="9429" actId="478"/>
          <ac:picMkLst>
            <pc:docMk/>
            <pc:sldMk cId="1864501676" sldId="599"/>
            <ac:picMk id="17412" creationId="{96E23F07-D15F-6D52-9B74-4FD4902B12C0}"/>
          </ac:picMkLst>
        </pc:picChg>
        <pc:picChg chg="add mod">
          <ac:chgData name="兴亮 王" userId="1333aa7588f1de53" providerId="LiveId" clId="{98ED9751-A3B1-AA43-81CA-AFCD0B87FE80}" dt="2022-11-13T12:18:03.963" v="9575" actId="1076"/>
          <ac:picMkLst>
            <pc:docMk/>
            <pc:sldMk cId="1864501676" sldId="599"/>
            <ac:picMk id="17414" creationId="{268E6788-C7A5-44DB-3272-8F2766F0891B}"/>
          </ac:picMkLst>
        </pc:picChg>
      </pc:sldChg>
      <pc:sldChg chg="addSp delSp modSp add mod delAnim modAnim modNotesTx">
        <pc:chgData name="兴亮 王" userId="1333aa7588f1de53" providerId="LiveId" clId="{98ED9751-A3B1-AA43-81CA-AFCD0B87FE80}" dt="2022-11-21T09:51:34.587" v="15161" actId="478"/>
        <pc:sldMkLst>
          <pc:docMk/>
          <pc:sldMk cId="2910866875" sldId="600"/>
        </pc:sldMkLst>
        <pc:spChg chg="mod">
          <ac:chgData name="兴亮 王" userId="1333aa7588f1de53" providerId="LiveId" clId="{98ED9751-A3B1-AA43-81CA-AFCD0B87FE80}" dt="2022-11-14T03:27:16.719" v="10464" actId="11"/>
          <ac:spMkLst>
            <pc:docMk/>
            <pc:sldMk cId="2910866875" sldId="600"/>
            <ac:spMk id="10" creationId="{11C4E905-02BC-3CC2-B90D-DE47B152ABBB}"/>
          </ac:spMkLst>
        </pc:spChg>
        <pc:spChg chg="mod">
          <ac:chgData name="兴亮 王" userId="1333aa7588f1de53" providerId="LiveId" clId="{98ED9751-A3B1-AA43-81CA-AFCD0B87FE80}" dt="2022-11-21T07:05:47.352" v="14785" actId="20577"/>
          <ac:spMkLst>
            <pc:docMk/>
            <pc:sldMk cId="2910866875" sldId="600"/>
            <ac:spMk id="16" creationId="{847D9CBA-BE39-6326-AA75-4B7CCDFC53D1}"/>
          </ac:spMkLst>
        </pc:spChg>
        <pc:picChg chg="add del mod">
          <ac:chgData name="兴亮 王" userId="1333aa7588f1de53" providerId="LiveId" clId="{98ED9751-A3B1-AA43-81CA-AFCD0B87FE80}" dt="2022-11-21T09:51:34.587" v="15161" actId="478"/>
          <ac:picMkLst>
            <pc:docMk/>
            <pc:sldMk cId="2910866875" sldId="600"/>
            <ac:picMk id="19" creationId="{1678E0B2-919B-47F5-10EC-616FC9149794}"/>
          </ac:picMkLst>
        </pc:picChg>
        <pc:picChg chg="del">
          <ac:chgData name="兴亮 王" userId="1333aa7588f1de53" providerId="LiveId" clId="{98ED9751-A3B1-AA43-81CA-AFCD0B87FE80}" dt="2022-11-13T12:15:37.082" v="9490" actId="478"/>
          <ac:picMkLst>
            <pc:docMk/>
            <pc:sldMk cId="2910866875" sldId="600"/>
            <ac:picMk id="33" creationId="{76162B30-2B2C-F66E-EFB2-93745166A9CF}"/>
          </ac:picMkLst>
        </pc:picChg>
        <pc:picChg chg="mod">
          <ac:chgData name="兴亮 王" userId="1333aa7588f1de53" providerId="LiveId" clId="{98ED9751-A3B1-AA43-81CA-AFCD0B87FE80}" dt="2022-11-13T12:18:18.588" v="9581" actId="1076"/>
          <ac:picMkLst>
            <pc:docMk/>
            <pc:sldMk cId="2910866875" sldId="600"/>
            <ac:picMk id="35" creationId="{4DAEB9EF-0D29-2D47-6CAF-D31597E8BB34}"/>
          </ac:picMkLst>
        </pc:picChg>
        <pc:picChg chg="mod">
          <ac:chgData name="兴亮 王" userId="1333aa7588f1de53" providerId="LiveId" clId="{98ED9751-A3B1-AA43-81CA-AFCD0B87FE80}" dt="2022-11-21T09:48:44.693" v="15150" actId="1036"/>
          <ac:picMkLst>
            <pc:docMk/>
            <pc:sldMk cId="2910866875" sldId="600"/>
            <ac:picMk id="37" creationId="{23E188C1-C3B5-7DDF-0B1F-6A720A733953}"/>
          </ac:picMkLst>
        </pc:picChg>
        <pc:picChg chg="mod">
          <ac:chgData name="兴亮 王" userId="1333aa7588f1de53" providerId="LiveId" clId="{98ED9751-A3B1-AA43-81CA-AFCD0B87FE80}" dt="2022-11-13T12:18:15.832" v="9580" actId="1076"/>
          <ac:picMkLst>
            <pc:docMk/>
            <pc:sldMk cId="2910866875" sldId="600"/>
            <ac:picMk id="38" creationId="{9D1F6EB2-5469-A1A2-A439-DAAFA023834E}"/>
          </ac:picMkLst>
        </pc:picChg>
        <pc:picChg chg="add mod">
          <ac:chgData name="兴亮 王" userId="1333aa7588f1de53" providerId="LiveId" clId="{98ED9751-A3B1-AA43-81CA-AFCD0B87FE80}" dt="2022-11-21T09:51:17.933" v="15157" actId="1076"/>
          <ac:picMkLst>
            <pc:docMk/>
            <pc:sldMk cId="2910866875" sldId="600"/>
            <ac:picMk id="18434" creationId="{5CB920C4-FDDE-E75E-66D1-0646901B62A5}"/>
          </ac:picMkLst>
        </pc:picChg>
      </pc:sldChg>
      <pc:sldChg chg="addSp delSp modSp add mod modAnim modNotesTx">
        <pc:chgData name="兴亮 王" userId="1333aa7588f1de53" providerId="LiveId" clId="{98ED9751-A3B1-AA43-81CA-AFCD0B87FE80}" dt="2022-11-21T10:56:51.493" v="15832" actId="20577"/>
        <pc:sldMkLst>
          <pc:docMk/>
          <pc:sldMk cId="232369505" sldId="601"/>
        </pc:sldMkLst>
        <pc:spChg chg="mod">
          <ac:chgData name="兴亮 王" userId="1333aa7588f1de53" providerId="LiveId" clId="{98ED9751-A3B1-AA43-81CA-AFCD0B87FE80}" dt="2022-11-21T10:56:23.879" v="15818" actId="20577"/>
          <ac:spMkLst>
            <pc:docMk/>
            <pc:sldMk cId="232369505" sldId="601"/>
            <ac:spMk id="10" creationId="{11C4E905-02BC-3CC2-B90D-DE47B152ABBB}"/>
          </ac:spMkLst>
        </pc:spChg>
        <pc:spChg chg="mod">
          <ac:chgData name="兴亮 王" userId="1333aa7588f1de53" providerId="LiveId" clId="{98ED9751-A3B1-AA43-81CA-AFCD0B87FE80}" dt="2022-11-21T07:05:52.260" v="14789" actId="20577"/>
          <ac:spMkLst>
            <pc:docMk/>
            <pc:sldMk cId="232369505" sldId="601"/>
            <ac:spMk id="16" creationId="{847D9CBA-BE39-6326-AA75-4B7CCDFC53D1}"/>
          </ac:spMkLst>
        </pc:spChg>
        <pc:spChg chg="add mod">
          <ac:chgData name="兴亮 王" userId="1333aa7588f1de53" providerId="LiveId" clId="{98ED9751-A3B1-AA43-81CA-AFCD0B87FE80}" dt="2022-11-21T10:56:51.493" v="15832" actId="20577"/>
          <ac:spMkLst>
            <pc:docMk/>
            <pc:sldMk cId="232369505" sldId="601"/>
            <ac:spMk id="21" creationId="{BA8C3751-19F8-3945-3FD4-973EEF900A7A}"/>
          </ac:spMkLst>
        </pc:spChg>
        <pc:spChg chg="add mod">
          <ac:chgData name="兴亮 王" userId="1333aa7588f1de53" providerId="LiveId" clId="{98ED9751-A3B1-AA43-81CA-AFCD0B87FE80}" dt="2022-11-21T10:56:46.302" v="15825" actId="20577"/>
          <ac:spMkLst>
            <pc:docMk/>
            <pc:sldMk cId="232369505" sldId="601"/>
            <ac:spMk id="22" creationId="{7FB3D277-C303-D71E-038D-A4B3DB2F35B6}"/>
          </ac:spMkLst>
        </pc:spChg>
        <pc:picChg chg="add mod">
          <ac:chgData name="兴亮 王" userId="1333aa7588f1de53" providerId="LiveId" clId="{98ED9751-A3B1-AA43-81CA-AFCD0B87FE80}" dt="2022-11-14T02:28:44.549" v="10162" actId="1076"/>
          <ac:picMkLst>
            <pc:docMk/>
            <pc:sldMk cId="232369505" sldId="601"/>
            <ac:picMk id="19" creationId="{D1FE007B-CD38-AE54-9B02-39F40C42E773}"/>
          </ac:picMkLst>
        </pc:picChg>
        <pc:picChg chg="add mod">
          <ac:chgData name="兴亮 王" userId="1333aa7588f1de53" providerId="LiveId" clId="{98ED9751-A3B1-AA43-81CA-AFCD0B87FE80}" dt="2022-11-14T02:35:47.617" v="10221" actId="1076"/>
          <ac:picMkLst>
            <pc:docMk/>
            <pc:sldMk cId="232369505" sldId="601"/>
            <ac:picMk id="20" creationId="{10C04EA7-33DA-0377-2C65-F314CC36C50D}"/>
          </ac:picMkLst>
        </pc:picChg>
        <pc:picChg chg="add mod">
          <ac:chgData name="兴亮 王" userId="1333aa7588f1de53" providerId="LiveId" clId="{98ED9751-A3B1-AA43-81CA-AFCD0B87FE80}" dt="2022-11-14T02:26:10.880" v="10036" actId="1076"/>
          <ac:picMkLst>
            <pc:docMk/>
            <pc:sldMk cId="232369505" sldId="601"/>
            <ac:picMk id="25" creationId="{79FCA457-A258-4129-65C8-97F9AD5ED774}"/>
          </ac:picMkLst>
        </pc:picChg>
        <pc:picChg chg="add mod">
          <ac:chgData name="兴亮 王" userId="1333aa7588f1de53" providerId="LiveId" clId="{98ED9751-A3B1-AA43-81CA-AFCD0B87FE80}" dt="2022-11-14T02:27:22.177" v="10076" actId="1076"/>
          <ac:picMkLst>
            <pc:docMk/>
            <pc:sldMk cId="232369505" sldId="601"/>
            <ac:picMk id="27" creationId="{78842185-5C66-93BA-C9BC-71CCEDAAA990}"/>
          </ac:picMkLst>
        </pc:picChg>
        <pc:picChg chg="del">
          <ac:chgData name="兴亮 王" userId="1333aa7588f1de53" providerId="LiveId" clId="{98ED9751-A3B1-AA43-81CA-AFCD0B87FE80}" dt="2022-11-13T12:19:03.305" v="9589" actId="478"/>
          <ac:picMkLst>
            <pc:docMk/>
            <pc:sldMk cId="232369505" sldId="601"/>
            <ac:picMk id="35" creationId="{4DAEB9EF-0D29-2D47-6CAF-D31597E8BB34}"/>
          </ac:picMkLst>
        </pc:picChg>
        <pc:picChg chg="del">
          <ac:chgData name="兴亮 王" userId="1333aa7588f1de53" providerId="LiveId" clId="{98ED9751-A3B1-AA43-81CA-AFCD0B87FE80}" dt="2022-11-13T12:19:05.370" v="9592" actId="478"/>
          <ac:picMkLst>
            <pc:docMk/>
            <pc:sldMk cId="232369505" sldId="601"/>
            <ac:picMk id="37" creationId="{23E188C1-C3B5-7DDF-0B1F-6A720A733953}"/>
          </ac:picMkLst>
        </pc:picChg>
        <pc:picChg chg="del">
          <ac:chgData name="兴亮 王" userId="1333aa7588f1de53" providerId="LiveId" clId="{98ED9751-A3B1-AA43-81CA-AFCD0B87FE80}" dt="2022-11-13T12:19:04.277" v="9591" actId="478"/>
          <ac:picMkLst>
            <pc:docMk/>
            <pc:sldMk cId="232369505" sldId="601"/>
            <ac:picMk id="38" creationId="{9D1F6EB2-5469-A1A2-A439-DAAFA023834E}"/>
          </ac:picMkLst>
        </pc:picChg>
        <pc:picChg chg="del">
          <ac:chgData name="兴亮 王" userId="1333aa7588f1de53" providerId="LiveId" clId="{98ED9751-A3B1-AA43-81CA-AFCD0B87FE80}" dt="2022-11-13T12:19:03.777" v="9590" actId="478"/>
          <ac:picMkLst>
            <pc:docMk/>
            <pc:sldMk cId="232369505" sldId="601"/>
            <ac:picMk id="18434" creationId="{5CB920C4-FDDE-E75E-66D1-0646901B62A5}"/>
          </ac:picMkLst>
        </pc:picChg>
      </pc:sldChg>
      <pc:sldChg chg="addSp delSp modSp add mod modNotesTx">
        <pc:chgData name="兴亮 王" userId="1333aa7588f1de53" providerId="LiveId" clId="{98ED9751-A3B1-AA43-81CA-AFCD0B87FE80}" dt="2022-11-21T10:10:57.538" v="15289"/>
        <pc:sldMkLst>
          <pc:docMk/>
          <pc:sldMk cId="177334677" sldId="602"/>
        </pc:sldMkLst>
        <pc:spChg chg="mod">
          <ac:chgData name="兴亮 王" userId="1333aa7588f1de53" providerId="LiveId" clId="{98ED9751-A3B1-AA43-81CA-AFCD0B87FE80}" dt="2022-11-14T07:51:37.650" v="11030" actId="12"/>
          <ac:spMkLst>
            <pc:docMk/>
            <pc:sldMk cId="177334677" sldId="602"/>
            <ac:spMk id="10" creationId="{11C4E905-02BC-3CC2-B90D-DE47B152ABBB}"/>
          </ac:spMkLst>
        </pc:spChg>
        <pc:spChg chg="mod">
          <ac:chgData name="兴亮 王" userId="1333aa7588f1de53" providerId="LiveId" clId="{98ED9751-A3B1-AA43-81CA-AFCD0B87FE80}" dt="2022-11-21T07:05:57.298" v="14793" actId="20577"/>
          <ac:spMkLst>
            <pc:docMk/>
            <pc:sldMk cId="177334677" sldId="602"/>
            <ac:spMk id="16" creationId="{847D9CBA-BE39-6326-AA75-4B7CCDFC53D1}"/>
          </ac:spMkLst>
        </pc:spChg>
        <pc:spChg chg="del">
          <ac:chgData name="兴亮 王" userId="1333aa7588f1de53" providerId="LiveId" clId="{98ED9751-A3B1-AA43-81CA-AFCD0B87FE80}" dt="2022-11-14T02:29:25.375" v="10191" actId="478"/>
          <ac:spMkLst>
            <pc:docMk/>
            <pc:sldMk cId="177334677" sldId="602"/>
            <ac:spMk id="21" creationId="{BA8C3751-19F8-3945-3FD4-973EEF900A7A}"/>
          </ac:spMkLst>
        </pc:spChg>
        <pc:spChg chg="del">
          <ac:chgData name="兴亮 王" userId="1333aa7588f1de53" providerId="LiveId" clId="{98ED9751-A3B1-AA43-81CA-AFCD0B87FE80}" dt="2022-11-14T02:29:26.503" v="10192" actId="478"/>
          <ac:spMkLst>
            <pc:docMk/>
            <pc:sldMk cId="177334677" sldId="602"/>
            <ac:spMk id="22" creationId="{7FB3D277-C303-D71E-038D-A4B3DB2F35B6}"/>
          </ac:spMkLst>
        </pc:spChg>
        <pc:spChg chg="add mod">
          <ac:chgData name="兴亮 王" userId="1333aa7588f1de53" providerId="LiveId" clId="{98ED9751-A3B1-AA43-81CA-AFCD0B87FE80}" dt="2022-11-14T03:05:18.211" v="10249" actId="207"/>
          <ac:spMkLst>
            <pc:docMk/>
            <pc:sldMk cId="177334677" sldId="602"/>
            <ac:spMk id="32" creationId="{E50F5D5A-B1B0-CCF4-FDDB-12577FC3966E}"/>
          </ac:spMkLst>
        </pc:spChg>
        <pc:spChg chg="add mod">
          <ac:chgData name="兴亮 王" userId="1333aa7588f1de53" providerId="LiveId" clId="{98ED9751-A3B1-AA43-81CA-AFCD0B87FE80}" dt="2022-11-14T03:05:47.735" v="10278" actId="1076"/>
          <ac:spMkLst>
            <pc:docMk/>
            <pc:sldMk cId="177334677" sldId="602"/>
            <ac:spMk id="33" creationId="{13EAC4E5-61ED-BD47-4545-78C2E0C84AF3}"/>
          </ac:spMkLst>
        </pc:spChg>
        <pc:spChg chg="add mod">
          <ac:chgData name="兴亮 王" userId="1333aa7588f1de53" providerId="LiveId" clId="{98ED9751-A3B1-AA43-81CA-AFCD0B87FE80}" dt="2022-11-14T07:52:46.838" v="11086" actId="948"/>
          <ac:spMkLst>
            <pc:docMk/>
            <pc:sldMk cId="177334677" sldId="602"/>
            <ac:spMk id="36" creationId="{0B5240A9-65B9-FB2E-20B1-A60EFB234A54}"/>
          </ac:spMkLst>
        </pc:spChg>
        <pc:grpChg chg="add mod">
          <ac:chgData name="兴亮 王" userId="1333aa7588f1de53" providerId="LiveId" clId="{98ED9751-A3B1-AA43-81CA-AFCD0B87FE80}" dt="2022-11-14T03:07:19.682" v="10329" actId="1076"/>
          <ac:grpSpMkLst>
            <pc:docMk/>
            <pc:sldMk cId="177334677" sldId="602"/>
            <ac:grpSpMk id="34" creationId="{1974F3E2-6F18-F353-BFE6-A1DE00973CE8}"/>
          </ac:grpSpMkLst>
        </pc:grpChg>
        <pc:picChg chg="del">
          <ac:chgData name="兴亮 王" userId="1333aa7588f1de53" providerId="LiveId" clId="{98ED9751-A3B1-AA43-81CA-AFCD0B87FE80}" dt="2022-11-14T02:29:26.924" v="10193" actId="478"/>
          <ac:picMkLst>
            <pc:docMk/>
            <pc:sldMk cId="177334677" sldId="602"/>
            <ac:picMk id="19" creationId="{D1FE007B-CD38-AE54-9B02-39F40C42E773}"/>
          </ac:picMkLst>
        </pc:picChg>
        <pc:picChg chg="del">
          <ac:chgData name="兴亮 王" userId="1333aa7588f1de53" providerId="LiveId" clId="{98ED9751-A3B1-AA43-81CA-AFCD0B87FE80}" dt="2022-11-14T02:29:27.563" v="10194" actId="478"/>
          <ac:picMkLst>
            <pc:docMk/>
            <pc:sldMk cId="177334677" sldId="602"/>
            <ac:picMk id="20" creationId="{10C04EA7-33DA-0377-2C65-F314CC36C50D}"/>
          </ac:picMkLst>
        </pc:picChg>
        <pc:picChg chg="del">
          <ac:chgData name="兴亮 王" userId="1333aa7588f1de53" providerId="LiveId" clId="{98ED9751-A3B1-AA43-81CA-AFCD0B87FE80}" dt="2022-11-14T02:29:30.503" v="10196" actId="478"/>
          <ac:picMkLst>
            <pc:docMk/>
            <pc:sldMk cId="177334677" sldId="602"/>
            <ac:picMk id="25" creationId="{79FCA457-A258-4129-65C8-97F9AD5ED774}"/>
          </ac:picMkLst>
        </pc:picChg>
        <pc:picChg chg="del">
          <ac:chgData name="兴亮 王" userId="1333aa7588f1de53" providerId="LiveId" clId="{98ED9751-A3B1-AA43-81CA-AFCD0B87FE80}" dt="2022-11-14T02:29:31.086" v="10197" actId="478"/>
          <ac:picMkLst>
            <pc:docMk/>
            <pc:sldMk cId="177334677" sldId="602"/>
            <ac:picMk id="27" creationId="{78842185-5C66-93BA-C9BC-71CCEDAAA990}"/>
          </ac:picMkLst>
        </pc:picChg>
        <pc:picChg chg="add mod">
          <ac:chgData name="兴亮 王" userId="1333aa7588f1de53" providerId="LiveId" clId="{98ED9751-A3B1-AA43-81CA-AFCD0B87FE80}" dt="2022-11-14T03:07:18.075" v="10328" actId="1076"/>
          <ac:picMkLst>
            <pc:docMk/>
            <pc:sldMk cId="177334677" sldId="602"/>
            <ac:picMk id="28" creationId="{953AD6D1-D2C9-50C1-641E-5483F2B9C4FE}"/>
          </ac:picMkLst>
        </pc:picChg>
        <pc:picChg chg="add del mod">
          <ac:chgData name="兴亮 王" userId="1333aa7588f1de53" providerId="LiveId" clId="{98ED9751-A3B1-AA43-81CA-AFCD0B87FE80}" dt="2022-11-14T03:04:32.167" v="10237" actId="478"/>
          <ac:picMkLst>
            <pc:docMk/>
            <pc:sldMk cId="177334677" sldId="602"/>
            <ac:picMk id="29" creationId="{078F4759-5B1C-3A9A-139E-03302F9CA7D6}"/>
          </ac:picMkLst>
        </pc:picChg>
        <pc:picChg chg="add mod">
          <ac:chgData name="兴亮 王" userId="1333aa7588f1de53" providerId="LiveId" clId="{98ED9751-A3B1-AA43-81CA-AFCD0B87FE80}" dt="2022-11-14T03:07:22.224" v="10330" actId="1076"/>
          <ac:picMkLst>
            <pc:docMk/>
            <pc:sldMk cId="177334677" sldId="602"/>
            <ac:picMk id="31" creationId="{0D97E730-9EB5-206E-6C6E-F430D182A7D5}"/>
          </ac:picMkLst>
        </pc:picChg>
        <pc:picChg chg="add mod">
          <ac:chgData name="兴亮 王" userId="1333aa7588f1de53" providerId="LiveId" clId="{98ED9751-A3B1-AA43-81CA-AFCD0B87FE80}" dt="2022-11-14T07:51:22.331" v="11027" actId="1076"/>
          <ac:picMkLst>
            <pc:docMk/>
            <pc:sldMk cId="177334677" sldId="602"/>
            <ac:picMk id="35" creationId="{196BDC91-CA1D-C573-B4EF-C7830B9D9D34}"/>
          </ac:picMkLst>
        </pc:picChg>
        <pc:picChg chg="add mod">
          <ac:chgData name="兴亮 王" userId="1333aa7588f1de53" providerId="LiveId" clId="{98ED9751-A3B1-AA43-81CA-AFCD0B87FE80}" dt="2022-11-14T12:25:59.887" v="12400" actId="1076"/>
          <ac:picMkLst>
            <pc:docMk/>
            <pc:sldMk cId="177334677" sldId="602"/>
            <ac:picMk id="37" creationId="{DB66F038-7184-2612-1369-F4A11DA04471}"/>
          </ac:picMkLst>
        </pc:picChg>
      </pc:sldChg>
      <pc:sldChg chg="addSp delSp modSp add mod modNotesTx">
        <pc:chgData name="兴亮 王" userId="1333aa7588f1de53" providerId="LiveId" clId="{98ED9751-A3B1-AA43-81CA-AFCD0B87FE80}" dt="2022-11-21T10:11:10.951" v="15291" actId="20577"/>
        <pc:sldMkLst>
          <pc:docMk/>
          <pc:sldMk cId="3838185839" sldId="603"/>
        </pc:sldMkLst>
        <pc:spChg chg="mod">
          <ac:chgData name="兴亮 王" userId="1333aa7588f1de53" providerId="LiveId" clId="{98ED9751-A3B1-AA43-81CA-AFCD0B87FE80}" dt="2022-11-21T10:11:10.951" v="15291" actId="20577"/>
          <ac:spMkLst>
            <pc:docMk/>
            <pc:sldMk cId="3838185839" sldId="603"/>
            <ac:spMk id="10" creationId="{11C4E905-02BC-3CC2-B90D-DE47B152ABBB}"/>
          </ac:spMkLst>
        </pc:spChg>
        <pc:spChg chg="mod">
          <ac:chgData name="兴亮 王" userId="1333aa7588f1de53" providerId="LiveId" clId="{98ED9751-A3B1-AA43-81CA-AFCD0B87FE80}" dt="2022-11-21T07:06:03.197" v="14797" actId="20577"/>
          <ac:spMkLst>
            <pc:docMk/>
            <pc:sldMk cId="3838185839" sldId="603"/>
            <ac:spMk id="16" creationId="{847D9CBA-BE39-6326-AA75-4B7CCDFC53D1}"/>
          </ac:spMkLst>
        </pc:spChg>
        <pc:spChg chg="add mod">
          <ac:chgData name="兴亮 王" userId="1333aa7588f1de53" providerId="LiveId" clId="{98ED9751-A3B1-AA43-81CA-AFCD0B87FE80}" dt="2022-11-14T08:16:39.106" v="11343" actId="1076"/>
          <ac:spMkLst>
            <pc:docMk/>
            <pc:sldMk cId="3838185839" sldId="603"/>
            <ac:spMk id="21" creationId="{6C56722B-9292-4319-EB87-DD524ED1E28F}"/>
          </ac:spMkLst>
        </pc:spChg>
        <pc:spChg chg="add mod">
          <ac:chgData name="兴亮 王" userId="1333aa7588f1de53" providerId="LiveId" clId="{98ED9751-A3B1-AA43-81CA-AFCD0B87FE80}" dt="2022-11-14T08:16:45.794" v="11345" actId="1076"/>
          <ac:spMkLst>
            <pc:docMk/>
            <pc:sldMk cId="3838185839" sldId="603"/>
            <ac:spMk id="22" creationId="{9DEBC3C1-0F54-A83C-145C-6CDF290739EC}"/>
          </ac:spMkLst>
        </pc:spChg>
        <pc:spChg chg="del mod">
          <ac:chgData name="兴亮 王" userId="1333aa7588f1de53" providerId="LiveId" clId="{98ED9751-A3B1-AA43-81CA-AFCD0B87FE80}" dt="2022-11-14T03:34:53.221" v="10603" actId="478"/>
          <ac:spMkLst>
            <pc:docMk/>
            <pc:sldMk cId="3838185839" sldId="603"/>
            <ac:spMk id="36" creationId="{0B5240A9-65B9-FB2E-20B1-A60EFB234A54}"/>
          </ac:spMkLst>
        </pc:spChg>
        <pc:grpChg chg="del">
          <ac:chgData name="兴亮 王" userId="1333aa7588f1de53" providerId="LiveId" clId="{98ED9751-A3B1-AA43-81CA-AFCD0B87FE80}" dt="2022-11-14T03:35:03.939" v="10627" actId="478"/>
          <ac:grpSpMkLst>
            <pc:docMk/>
            <pc:sldMk cId="3838185839" sldId="603"/>
            <ac:grpSpMk id="34" creationId="{1974F3E2-6F18-F353-BFE6-A1DE00973CE8}"/>
          </ac:grpSpMkLst>
        </pc:grpChg>
        <pc:picChg chg="add mod">
          <ac:chgData name="兴亮 王" userId="1333aa7588f1de53" providerId="LiveId" clId="{98ED9751-A3B1-AA43-81CA-AFCD0B87FE80}" dt="2022-11-14T08:16:51.501" v="11347" actId="1076"/>
          <ac:picMkLst>
            <pc:docMk/>
            <pc:sldMk cId="3838185839" sldId="603"/>
            <ac:picMk id="19" creationId="{502EF0A6-D794-587A-A255-9DCD6CD984E1}"/>
          </ac:picMkLst>
        </pc:picChg>
        <pc:picChg chg="add mod">
          <ac:chgData name="兴亮 王" userId="1333aa7588f1de53" providerId="LiveId" clId="{98ED9751-A3B1-AA43-81CA-AFCD0B87FE80}" dt="2022-11-14T08:16:48.981" v="11346" actId="1076"/>
          <ac:picMkLst>
            <pc:docMk/>
            <pc:sldMk cId="3838185839" sldId="603"/>
            <ac:picMk id="20" creationId="{3CAF1B39-45C6-EB5B-E00D-0D78E3194773}"/>
          </ac:picMkLst>
        </pc:picChg>
        <pc:picChg chg="add del mod">
          <ac:chgData name="兴亮 王" userId="1333aa7588f1de53" providerId="LiveId" clId="{98ED9751-A3B1-AA43-81CA-AFCD0B87FE80}" dt="2022-11-14T09:13:01.011" v="11349"/>
          <ac:picMkLst>
            <pc:docMk/>
            <pc:sldMk cId="3838185839" sldId="603"/>
            <ac:picMk id="25" creationId="{B1B96406-6E10-A62C-0A6A-57CE605D78E4}"/>
          </ac:picMkLst>
        </pc:picChg>
        <pc:picChg chg="del">
          <ac:chgData name="兴亮 王" userId="1333aa7588f1de53" providerId="LiveId" clId="{98ED9751-A3B1-AA43-81CA-AFCD0B87FE80}" dt="2022-11-14T03:35:03.194" v="10626" actId="478"/>
          <ac:picMkLst>
            <pc:docMk/>
            <pc:sldMk cId="3838185839" sldId="603"/>
            <ac:picMk id="28" creationId="{953AD6D1-D2C9-50C1-641E-5483F2B9C4FE}"/>
          </ac:picMkLst>
        </pc:picChg>
        <pc:picChg chg="del">
          <ac:chgData name="兴亮 王" userId="1333aa7588f1de53" providerId="LiveId" clId="{98ED9751-A3B1-AA43-81CA-AFCD0B87FE80}" dt="2022-11-14T03:35:04.451" v="10628" actId="478"/>
          <ac:picMkLst>
            <pc:docMk/>
            <pc:sldMk cId="3838185839" sldId="603"/>
            <ac:picMk id="31" creationId="{0D97E730-9EB5-206E-6C6E-F430D182A7D5}"/>
          </ac:picMkLst>
        </pc:picChg>
        <pc:picChg chg="del">
          <ac:chgData name="兴亮 王" userId="1333aa7588f1de53" providerId="LiveId" clId="{98ED9751-A3B1-AA43-81CA-AFCD0B87FE80}" dt="2022-11-14T03:34:53.861" v="10604" actId="478"/>
          <ac:picMkLst>
            <pc:docMk/>
            <pc:sldMk cId="3838185839" sldId="603"/>
            <ac:picMk id="35" creationId="{196BDC91-CA1D-C573-B4EF-C7830B9D9D34}"/>
          </ac:picMkLst>
        </pc:picChg>
      </pc:sldChg>
      <pc:sldChg chg="addSp delSp modSp add mod modAnim modNotesTx">
        <pc:chgData name="兴亮 王" userId="1333aa7588f1de53" providerId="LiveId" clId="{98ED9751-A3B1-AA43-81CA-AFCD0B87FE80}" dt="2022-11-21T10:16:04.467" v="15471"/>
        <pc:sldMkLst>
          <pc:docMk/>
          <pc:sldMk cId="2303509776" sldId="604"/>
        </pc:sldMkLst>
        <pc:spChg chg="mod">
          <ac:chgData name="兴亮 王" userId="1333aa7588f1de53" providerId="LiveId" clId="{98ED9751-A3B1-AA43-81CA-AFCD0B87FE80}" dt="2022-11-14T11:58:22.696" v="11443"/>
          <ac:spMkLst>
            <pc:docMk/>
            <pc:sldMk cId="2303509776" sldId="604"/>
            <ac:spMk id="10" creationId="{11C4E905-02BC-3CC2-B90D-DE47B152ABBB}"/>
          </ac:spMkLst>
        </pc:spChg>
        <pc:spChg chg="mod">
          <ac:chgData name="兴亮 王" userId="1333aa7588f1de53" providerId="LiveId" clId="{98ED9751-A3B1-AA43-81CA-AFCD0B87FE80}" dt="2022-11-21T07:06:08.115" v="14801" actId="20577"/>
          <ac:spMkLst>
            <pc:docMk/>
            <pc:sldMk cId="2303509776" sldId="604"/>
            <ac:spMk id="16" creationId="{847D9CBA-BE39-6326-AA75-4B7CCDFC53D1}"/>
          </ac:spMkLst>
        </pc:spChg>
        <pc:spChg chg="del">
          <ac:chgData name="兴亮 王" userId="1333aa7588f1de53" providerId="LiveId" clId="{98ED9751-A3B1-AA43-81CA-AFCD0B87FE80}" dt="2022-11-14T09:13:54.942" v="11398" actId="478"/>
          <ac:spMkLst>
            <pc:docMk/>
            <pc:sldMk cId="2303509776" sldId="604"/>
            <ac:spMk id="18" creationId="{3FE29E6F-CDA1-945B-9C38-68F93448C55C}"/>
          </ac:spMkLst>
        </pc:spChg>
        <pc:spChg chg="del">
          <ac:chgData name="兴亮 王" userId="1333aa7588f1de53" providerId="LiveId" clId="{98ED9751-A3B1-AA43-81CA-AFCD0B87FE80}" dt="2022-11-14T09:13:54.942" v="11398" actId="478"/>
          <ac:spMkLst>
            <pc:docMk/>
            <pc:sldMk cId="2303509776" sldId="604"/>
            <ac:spMk id="21" creationId="{6C56722B-9292-4319-EB87-DD524ED1E28F}"/>
          </ac:spMkLst>
        </pc:spChg>
        <pc:spChg chg="del">
          <ac:chgData name="兴亮 王" userId="1333aa7588f1de53" providerId="LiveId" clId="{98ED9751-A3B1-AA43-81CA-AFCD0B87FE80}" dt="2022-11-14T09:13:54.942" v="11398" actId="478"/>
          <ac:spMkLst>
            <pc:docMk/>
            <pc:sldMk cId="2303509776" sldId="604"/>
            <ac:spMk id="22" creationId="{9DEBC3C1-0F54-A83C-145C-6CDF290739EC}"/>
          </ac:spMkLst>
        </pc:spChg>
        <pc:spChg chg="del">
          <ac:chgData name="兴亮 王" userId="1333aa7588f1de53" providerId="LiveId" clId="{98ED9751-A3B1-AA43-81CA-AFCD0B87FE80}" dt="2022-11-14T09:13:54.942" v="11398" actId="478"/>
          <ac:spMkLst>
            <pc:docMk/>
            <pc:sldMk cId="2303509776" sldId="604"/>
            <ac:spMk id="26" creationId="{611EED1B-D09C-3EF4-D321-567947A3831D}"/>
          </ac:spMkLst>
        </pc:spChg>
        <pc:spChg chg="add mod">
          <ac:chgData name="兴亮 王" userId="1333aa7588f1de53" providerId="LiveId" clId="{98ED9751-A3B1-AA43-81CA-AFCD0B87FE80}" dt="2022-11-14T12:07:10.507" v="11512" actId="1076"/>
          <ac:spMkLst>
            <pc:docMk/>
            <pc:sldMk cId="2303509776" sldId="604"/>
            <ac:spMk id="33" creationId="{629E4BB6-77A5-5144-14BE-D1372CAE6BAB}"/>
          </ac:spMkLst>
        </pc:spChg>
        <pc:spChg chg="add mod">
          <ac:chgData name="兴亮 王" userId="1333aa7588f1de53" providerId="LiveId" clId="{98ED9751-A3B1-AA43-81CA-AFCD0B87FE80}" dt="2022-11-14T12:10:14.402" v="11546" actId="20577"/>
          <ac:spMkLst>
            <pc:docMk/>
            <pc:sldMk cId="2303509776" sldId="604"/>
            <ac:spMk id="40" creationId="{FFBFE66E-AB2B-DBAB-05EF-7F69AEE06F24}"/>
          </ac:spMkLst>
        </pc:spChg>
        <pc:spChg chg="add mod">
          <ac:chgData name="兴亮 王" userId="1333aa7588f1de53" providerId="LiveId" clId="{98ED9751-A3B1-AA43-81CA-AFCD0B87FE80}" dt="2022-11-14T12:12:31.674" v="11615" actId="20577"/>
          <ac:spMkLst>
            <pc:docMk/>
            <pc:sldMk cId="2303509776" sldId="604"/>
            <ac:spMk id="44" creationId="{54FB759E-0848-493B-E859-D44FAB182058}"/>
          </ac:spMkLst>
        </pc:spChg>
        <pc:picChg chg="add mod">
          <ac:chgData name="兴亮 王" userId="1333aa7588f1de53" providerId="LiveId" clId="{98ED9751-A3B1-AA43-81CA-AFCD0B87FE80}" dt="2022-11-21T10:15:44.950" v="15464" actId="14100"/>
          <ac:picMkLst>
            <pc:docMk/>
            <pc:sldMk cId="2303509776" sldId="604"/>
            <ac:picMk id="18" creationId="{D662B07A-16D0-F908-8A3F-D9883D684EF1}"/>
          </ac:picMkLst>
        </pc:picChg>
        <pc:picChg chg="del">
          <ac:chgData name="兴亮 王" userId="1333aa7588f1de53" providerId="LiveId" clId="{98ED9751-A3B1-AA43-81CA-AFCD0B87FE80}" dt="2022-11-14T09:13:53.117" v="11396" actId="478"/>
          <ac:picMkLst>
            <pc:docMk/>
            <pc:sldMk cId="2303509776" sldId="604"/>
            <ac:picMk id="19" creationId="{502EF0A6-D794-587A-A255-9DCD6CD984E1}"/>
          </ac:picMkLst>
        </pc:picChg>
        <pc:picChg chg="add mod">
          <ac:chgData name="兴亮 王" userId="1333aa7588f1de53" providerId="LiveId" clId="{98ED9751-A3B1-AA43-81CA-AFCD0B87FE80}" dt="2022-11-21T10:15:56.076" v="15468" actId="14100"/>
          <ac:picMkLst>
            <pc:docMk/>
            <pc:sldMk cId="2303509776" sldId="604"/>
            <ac:picMk id="19" creationId="{D3EB25E1-A6F3-AB82-1431-C9D8399A1744}"/>
          </ac:picMkLst>
        </pc:picChg>
        <pc:picChg chg="del">
          <ac:chgData name="兴亮 王" userId="1333aa7588f1de53" providerId="LiveId" clId="{98ED9751-A3B1-AA43-81CA-AFCD0B87FE80}" dt="2022-11-14T09:13:53.984" v="11397" actId="478"/>
          <ac:picMkLst>
            <pc:docMk/>
            <pc:sldMk cId="2303509776" sldId="604"/>
            <ac:picMk id="20" creationId="{3CAF1B39-45C6-EB5B-E00D-0D78E3194773}"/>
          </ac:picMkLst>
        </pc:picChg>
        <pc:picChg chg="add mod">
          <ac:chgData name="兴亮 王" userId="1333aa7588f1de53" providerId="LiveId" clId="{98ED9751-A3B1-AA43-81CA-AFCD0B87FE80}" dt="2022-11-14T11:58:12.381" v="11441" actId="1076"/>
          <ac:picMkLst>
            <pc:docMk/>
            <pc:sldMk cId="2303509776" sldId="604"/>
            <ac:picMk id="25" creationId="{0E905AA7-3578-F9A7-66DD-BB9F848E8C17}"/>
          </ac:picMkLst>
        </pc:picChg>
        <pc:picChg chg="add mod">
          <ac:chgData name="兴亮 王" userId="1333aa7588f1de53" providerId="LiveId" clId="{98ED9751-A3B1-AA43-81CA-AFCD0B87FE80}" dt="2022-11-14T11:58:37.796" v="11447" actId="1076"/>
          <ac:picMkLst>
            <pc:docMk/>
            <pc:sldMk cId="2303509776" sldId="604"/>
            <ac:picMk id="27" creationId="{A32B0BE2-49AF-454C-BC0F-AFCD24BA9AE3}"/>
          </ac:picMkLst>
        </pc:picChg>
        <pc:picChg chg="add mod">
          <ac:chgData name="兴亮 王" userId="1333aa7588f1de53" providerId="LiveId" clId="{98ED9751-A3B1-AA43-81CA-AFCD0B87FE80}" dt="2022-11-14T12:03:54.888" v="11455" actId="1076"/>
          <ac:picMkLst>
            <pc:docMk/>
            <pc:sldMk cId="2303509776" sldId="604"/>
            <ac:picMk id="28" creationId="{07A82906-FA57-7C36-6951-35060B607B02}"/>
          </ac:picMkLst>
        </pc:picChg>
        <pc:picChg chg="add del mod">
          <ac:chgData name="兴亮 王" userId="1333aa7588f1de53" providerId="LiveId" clId="{98ED9751-A3B1-AA43-81CA-AFCD0B87FE80}" dt="2022-11-14T12:06:00.269" v="11457" actId="478"/>
          <ac:picMkLst>
            <pc:docMk/>
            <pc:sldMk cId="2303509776" sldId="604"/>
            <ac:picMk id="30" creationId="{4ADA920A-D527-4F34-C539-1992379036BB}"/>
          </ac:picMkLst>
        </pc:picChg>
        <pc:picChg chg="add mod">
          <ac:chgData name="兴亮 王" userId="1333aa7588f1de53" providerId="LiveId" clId="{98ED9751-A3B1-AA43-81CA-AFCD0B87FE80}" dt="2022-11-14T12:16:14.715" v="11619" actId="1076"/>
          <ac:picMkLst>
            <pc:docMk/>
            <pc:sldMk cId="2303509776" sldId="604"/>
            <ac:picMk id="32" creationId="{5B3B1CF8-4761-62C8-6A37-003236ED86E1}"/>
          </ac:picMkLst>
        </pc:picChg>
        <pc:cxnChg chg="add mod">
          <ac:chgData name="兴亮 王" userId="1333aa7588f1de53" providerId="LiveId" clId="{98ED9751-A3B1-AA43-81CA-AFCD0B87FE80}" dt="2022-11-14T12:07:32.445" v="11515" actId="1582"/>
          <ac:cxnSpMkLst>
            <pc:docMk/>
            <pc:sldMk cId="2303509776" sldId="604"/>
            <ac:cxnSpMk id="35" creationId="{C7B39229-B8CF-9BC6-F8B3-4ACD9E08FBA1}"/>
          </ac:cxnSpMkLst>
        </pc:cxnChg>
        <pc:cxnChg chg="add mod">
          <ac:chgData name="兴亮 王" userId="1333aa7588f1de53" providerId="LiveId" clId="{98ED9751-A3B1-AA43-81CA-AFCD0B87FE80}" dt="2022-11-14T12:16:16.707" v="11620" actId="14100"/>
          <ac:cxnSpMkLst>
            <pc:docMk/>
            <pc:sldMk cId="2303509776" sldId="604"/>
            <ac:cxnSpMk id="36" creationId="{F362B256-7DE5-D1E2-1724-BB44CFF91CCB}"/>
          </ac:cxnSpMkLst>
        </pc:cxnChg>
        <pc:cxnChg chg="add mod">
          <ac:chgData name="兴亮 王" userId="1333aa7588f1de53" providerId="LiveId" clId="{98ED9751-A3B1-AA43-81CA-AFCD0B87FE80}" dt="2022-11-14T12:09:59.526" v="11521"/>
          <ac:cxnSpMkLst>
            <pc:docMk/>
            <pc:sldMk cId="2303509776" sldId="604"/>
            <ac:cxnSpMk id="39" creationId="{C7B39229-B8CF-9BC6-F8B3-4ACD9E08FBA1}"/>
          </ac:cxnSpMkLst>
        </pc:cxnChg>
        <pc:cxnChg chg="add mod">
          <ac:chgData name="兴亮 王" userId="1333aa7588f1de53" providerId="LiveId" clId="{98ED9751-A3B1-AA43-81CA-AFCD0B87FE80}" dt="2022-11-14T12:16:11.816" v="11617" actId="14100"/>
          <ac:cxnSpMkLst>
            <pc:docMk/>
            <pc:sldMk cId="2303509776" sldId="604"/>
            <ac:cxnSpMk id="42" creationId="{7FE679D0-CD1E-852F-9EC9-45413C3910AF}"/>
          </ac:cxnSpMkLst>
        </pc:cxnChg>
      </pc:sldChg>
      <pc:sldChg chg="addSp delSp modSp add mod">
        <pc:chgData name="兴亮 王" userId="1333aa7588f1de53" providerId="LiveId" clId="{98ED9751-A3B1-AA43-81CA-AFCD0B87FE80}" dt="2022-11-21T10:19:41.584" v="15475" actId="207"/>
        <pc:sldMkLst>
          <pc:docMk/>
          <pc:sldMk cId="542969330" sldId="605"/>
        </pc:sldMkLst>
        <pc:spChg chg="mod">
          <ac:chgData name="兴亮 王" userId="1333aa7588f1de53" providerId="LiveId" clId="{98ED9751-A3B1-AA43-81CA-AFCD0B87FE80}" dt="2022-11-21T10:19:41.584" v="15475" actId="207"/>
          <ac:spMkLst>
            <pc:docMk/>
            <pc:sldMk cId="542969330" sldId="605"/>
            <ac:spMk id="10" creationId="{11C4E905-02BC-3CC2-B90D-DE47B152ABBB}"/>
          </ac:spMkLst>
        </pc:spChg>
        <pc:spChg chg="mod">
          <ac:chgData name="兴亮 王" userId="1333aa7588f1de53" providerId="LiveId" clId="{98ED9751-A3B1-AA43-81CA-AFCD0B87FE80}" dt="2022-11-21T07:06:13.531" v="14805" actId="20577"/>
          <ac:spMkLst>
            <pc:docMk/>
            <pc:sldMk cId="542969330" sldId="605"/>
            <ac:spMk id="16" creationId="{847D9CBA-BE39-6326-AA75-4B7CCDFC53D1}"/>
          </ac:spMkLst>
        </pc:spChg>
        <pc:spChg chg="del">
          <ac:chgData name="兴亮 王" userId="1333aa7588f1de53" providerId="LiveId" clId="{98ED9751-A3B1-AA43-81CA-AFCD0B87FE80}" dt="2022-11-14T12:18:04.861" v="11634" actId="478"/>
          <ac:spMkLst>
            <pc:docMk/>
            <pc:sldMk cId="542969330" sldId="605"/>
            <ac:spMk id="33" creationId="{629E4BB6-77A5-5144-14BE-D1372CAE6BAB}"/>
          </ac:spMkLst>
        </pc:spChg>
        <pc:spChg chg="del">
          <ac:chgData name="兴亮 王" userId="1333aa7588f1de53" providerId="LiveId" clId="{98ED9751-A3B1-AA43-81CA-AFCD0B87FE80}" dt="2022-11-14T12:18:04.861" v="11634" actId="478"/>
          <ac:spMkLst>
            <pc:docMk/>
            <pc:sldMk cId="542969330" sldId="605"/>
            <ac:spMk id="40" creationId="{FFBFE66E-AB2B-DBAB-05EF-7F69AEE06F24}"/>
          </ac:spMkLst>
        </pc:spChg>
        <pc:spChg chg="del">
          <ac:chgData name="兴亮 王" userId="1333aa7588f1de53" providerId="LiveId" clId="{98ED9751-A3B1-AA43-81CA-AFCD0B87FE80}" dt="2022-11-14T12:18:04.861" v="11634" actId="478"/>
          <ac:spMkLst>
            <pc:docMk/>
            <pc:sldMk cId="542969330" sldId="605"/>
            <ac:spMk id="44" creationId="{54FB759E-0848-493B-E859-D44FAB182058}"/>
          </ac:spMkLst>
        </pc:spChg>
        <pc:picChg chg="del">
          <ac:chgData name="兴亮 王" userId="1333aa7588f1de53" providerId="LiveId" clId="{98ED9751-A3B1-AA43-81CA-AFCD0B87FE80}" dt="2022-11-14T12:18:15.878" v="11647" actId="478"/>
          <ac:picMkLst>
            <pc:docMk/>
            <pc:sldMk cId="542969330" sldId="605"/>
            <ac:picMk id="25" creationId="{0E905AA7-3578-F9A7-66DD-BB9F848E8C17}"/>
          </ac:picMkLst>
        </pc:picChg>
        <pc:picChg chg="del">
          <ac:chgData name="兴亮 王" userId="1333aa7588f1de53" providerId="LiveId" clId="{98ED9751-A3B1-AA43-81CA-AFCD0B87FE80}" dt="2022-11-14T12:18:14.788" v="11645" actId="478"/>
          <ac:picMkLst>
            <pc:docMk/>
            <pc:sldMk cId="542969330" sldId="605"/>
            <ac:picMk id="27" creationId="{A32B0BE2-49AF-454C-BC0F-AFCD24BA9AE3}"/>
          </ac:picMkLst>
        </pc:picChg>
        <pc:picChg chg="del">
          <ac:chgData name="兴亮 王" userId="1333aa7588f1de53" providerId="LiveId" clId="{98ED9751-A3B1-AA43-81CA-AFCD0B87FE80}" dt="2022-11-14T12:18:15.388" v="11646" actId="478"/>
          <ac:picMkLst>
            <pc:docMk/>
            <pc:sldMk cId="542969330" sldId="605"/>
            <ac:picMk id="28" creationId="{07A82906-FA57-7C36-6951-35060B607B02}"/>
          </ac:picMkLst>
        </pc:picChg>
        <pc:picChg chg="add del">
          <ac:chgData name="兴亮 王" userId="1333aa7588f1de53" providerId="LiveId" clId="{98ED9751-A3B1-AA43-81CA-AFCD0B87FE80}" dt="2022-11-14T12:17:48.979" v="11624" actId="478"/>
          <ac:picMkLst>
            <pc:docMk/>
            <pc:sldMk cId="542969330" sldId="605"/>
            <ac:picMk id="32" creationId="{5B3B1CF8-4761-62C8-6A37-003236ED86E1}"/>
          </ac:picMkLst>
        </pc:picChg>
        <pc:cxnChg chg="del">
          <ac:chgData name="兴亮 王" userId="1333aa7588f1de53" providerId="LiveId" clId="{98ED9751-A3B1-AA43-81CA-AFCD0B87FE80}" dt="2022-11-14T12:18:04.861" v="11634" actId="478"/>
          <ac:cxnSpMkLst>
            <pc:docMk/>
            <pc:sldMk cId="542969330" sldId="605"/>
            <ac:cxnSpMk id="35" creationId="{C7B39229-B8CF-9BC6-F8B3-4ACD9E08FBA1}"/>
          </ac:cxnSpMkLst>
        </pc:cxnChg>
        <pc:cxnChg chg="del">
          <ac:chgData name="兴亮 王" userId="1333aa7588f1de53" providerId="LiveId" clId="{98ED9751-A3B1-AA43-81CA-AFCD0B87FE80}" dt="2022-11-14T12:18:04.861" v="11634" actId="478"/>
          <ac:cxnSpMkLst>
            <pc:docMk/>
            <pc:sldMk cId="542969330" sldId="605"/>
            <ac:cxnSpMk id="36" creationId="{F362B256-7DE5-D1E2-1724-BB44CFF91CCB}"/>
          </ac:cxnSpMkLst>
        </pc:cxnChg>
        <pc:cxnChg chg="del">
          <ac:chgData name="兴亮 王" userId="1333aa7588f1de53" providerId="LiveId" clId="{98ED9751-A3B1-AA43-81CA-AFCD0B87FE80}" dt="2022-11-14T12:18:04.861" v="11634" actId="478"/>
          <ac:cxnSpMkLst>
            <pc:docMk/>
            <pc:sldMk cId="542969330" sldId="605"/>
            <ac:cxnSpMk id="42" creationId="{7FE679D0-CD1E-852F-9EC9-45413C3910AF}"/>
          </ac:cxnSpMkLst>
        </pc:cxnChg>
      </pc:sldChg>
      <pc:sldChg chg="addSp delSp modSp add mod delAnim modAnim">
        <pc:chgData name="兴亮 王" userId="1333aa7588f1de53" providerId="LiveId" clId="{98ED9751-A3B1-AA43-81CA-AFCD0B87FE80}" dt="2022-11-21T07:06:25.405" v="14815" actId="20577"/>
        <pc:sldMkLst>
          <pc:docMk/>
          <pc:sldMk cId="1116364591" sldId="606"/>
        </pc:sldMkLst>
        <pc:spChg chg="mod">
          <ac:chgData name="兴亮 王" userId="1333aa7588f1de53" providerId="LiveId" clId="{98ED9751-A3B1-AA43-81CA-AFCD0B87FE80}" dt="2022-11-14T13:59:02.689" v="13160" actId="20577"/>
          <ac:spMkLst>
            <pc:docMk/>
            <pc:sldMk cId="1116364591" sldId="606"/>
            <ac:spMk id="10" creationId="{11C4E905-02BC-3CC2-B90D-DE47B152ABBB}"/>
          </ac:spMkLst>
        </pc:spChg>
        <pc:spChg chg="mod">
          <ac:chgData name="兴亮 王" userId="1333aa7588f1de53" providerId="LiveId" clId="{98ED9751-A3B1-AA43-81CA-AFCD0B87FE80}" dt="2022-11-21T07:06:25.405" v="14815" actId="20577"/>
          <ac:spMkLst>
            <pc:docMk/>
            <pc:sldMk cId="1116364591" sldId="606"/>
            <ac:spMk id="16" creationId="{847D9CBA-BE39-6326-AA75-4B7CCDFC53D1}"/>
          </ac:spMkLst>
        </pc:spChg>
        <pc:spChg chg="del">
          <ac:chgData name="兴亮 王" userId="1333aa7588f1de53" providerId="LiveId" clId="{98ED9751-A3B1-AA43-81CA-AFCD0B87FE80}" dt="2022-11-14T13:11:25.811" v="12859" actId="478"/>
          <ac:spMkLst>
            <pc:docMk/>
            <pc:sldMk cId="1116364591" sldId="606"/>
            <ac:spMk id="21" creationId="{2C589469-EC18-5F1E-D686-AEBA2861E3F7}"/>
          </ac:spMkLst>
        </pc:spChg>
        <pc:spChg chg="add del mod">
          <ac:chgData name="兴亮 王" userId="1333aa7588f1de53" providerId="LiveId" clId="{98ED9751-A3B1-AA43-81CA-AFCD0B87FE80}" dt="2022-11-14T14:01:36.312" v="13164"/>
          <ac:spMkLst>
            <pc:docMk/>
            <pc:sldMk cId="1116364591" sldId="606"/>
            <ac:spMk id="22" creationId="{26F95B48-B2C6-7BFA-C291-02FAF4DDBEF1}"/>
          </ac:spMkLst>
        </pc:spChg>
        <pc:spChg chg="add mod">
          <ac:chgData name="兴亮 王" userId="1333aa7588f1de53" providerId="LiveId" clId="{98ED9751-A3B1-AA43-81CA-AFCD0B87FE80}" dt="2022-11-14T14:02:42.802" v="13243" actId="1076"/>
          <ac:spMkLst>
            <pc:docMk/>
            <pc:sldMk cId="1116364591" sldId="606"/>
            <ac:spMk id="27" creationId="{629E4BB6-77A5-5144-14BE-D1372CAE6BAB}"/>
          </ac:spMkLst>
        </pc:spChg>
        <pc:spChg chg="add mod">
          <ac:chgData name="兴亮 王" userId="1333aa7588f1de53" providerId="LiveId" clId="{98ED9751-A3B1-AA43-81CA-AFCD0B87FE80}" dt="2022-11-14T14:03:22.959" v="13321" actId="20577"/>
          <ac:spMkLst>
            <pc:docMk/>
            <pc:sldMk cId="1116364591" sldId="606"/>
            <ac:spMk id="32" creationId="{55B569C2-46E5-14F0-A818-10D887CEB14B}"/>
          </ac:spMkLst>
        </pc:spChg>
        <pc:picChg chg="add mod">
          <ac:chgData name="兴亮 王" userId="1333aa7588f1de53" providerId="LiveId" clId="{98ED9751-A3B1-AA43-81CA-AFCD0B87FE80}" dt="2022-11-14T14:03:26.788" v="13322" actId="1076"/>
          <ac:picMkLst>
            <pc:docMk/>
            <pc:sldMk cId="1116364591" sldId="606"/>
            <ac:picMk id="15" creationId="{A7F4FDA6-196C-DD7D-672F-6BF206A4A3B7}"/>
          </ac:picMkLst>
        </pc:picChg>
        <pc:picChg chg="del">
          <ac:chgData name="兴亮 王" userId="1333aa7588f1de53" providerId="LiveId" clId="{98ED9751-A3B1-AA43-81CA-AFCD0B87FE80}" dt="2022-11-14T13:11:26.710" v="12861" actId="478"/>
          <ac:picMkLst>
            <pc:docMk/>
            <pc:sldMk cId="1116364591" sldId="606"/>
            <ac:picMk id="20" creationId="{B606C6E5-FC8B-3164-0CC6-64EC868A5BE0}"/>
          </ac:picMkLst>
        </pc:picChg>
        <pc:picChg chg="del">
          <ac:chgData name="兴亮 王" userId="1333aa7588f1de53" providerId="LiveId" clId="{98ED9751-A3B1-AA43-81CA-AFCD0B87FE80}" dt="2022-11-14T13:11:26.361" v="12860" actId="478"/>
          <ac:picMkLst>
            <pc:docMk/>
            <pc:sldMk cId="1116364591" sldId="606"/>
            <ac:picMk id="4100" creationId="{E9949C5B-486E-8C9E-6634-09DEE651E389}"/>
          </ac:picMkLst>
        </pc:picChg>
        <pc:cxnChg chg="add del mod">
          <ac:chgData name="兴亮 王" userId="1333aa7588f1de53" providerId="LiveId" clId="{98ED9751-A3B1-AA43-81CA-AFCD0B87FE80}" dt="2022-11-14T14:01:36.312" v="13164"/>
          <ac:cxnSpMkLst>
            <pc:docMk/>
            <pc:sldMk cId="1116364591" sldId="606"/>
            <ac:cxnSpMk id="25" creationId="{2864E2CB-38F3-D93F-D904-40CBC32CA015}"/>
          </ac:cxnSpMkLst>
        </pc:cxnChg>
        <pc:cxnChg chg="add mod">
          <ac:chgData name="兴亮 王" userId="1333aa7588f1de53" providerId="LiveId" clId="{98ED9751-A3B1-AA43-81CA-AFCD0B87FE80}" dt="2022-11-14T14:03:39.166" v="13325" actId="14100"/>
          <ac:cxnSpMkLst>
            <pc:docMk/>
            <pc:sldMk cId="1116364591" sldId="606"/>
            <ac:cxnSpMk id="28" creationId="{C7B39229-B8CF-9BC6-F8B3-4ACD9E08FBA1}"/>
          </ac:cxnSpMkLst>
        </pc:cxnChg>
        <pc:cxnChg chg="add mod">
          <ac:chgData name="兴亮 王" userId="1333aa7588f1de53" providerId="LiveId" clId="{98ED9751-A3B1-AA43-81CA-AFCD0B87FE80}" dt="2022-11-14T14:03:31.244" v="13324" actId="14100"/>
          <ac:cxnSpMkLst>
            <pc:docMk/>
            <pc:sldMk cId="1116364591" sldId="606"/>
            <ac:cxnSpMk id="30" creationId="{8389075D-FE65-2371-7AA1-D70D55541D27}"/>
          </ac:cxnSpMkLst>
        </pc:cxnChg>
      </pc:sldChg>
      <pc:sldChg chg="delSp modSp add mod">
        <pc:chgData name="兴亮 王" userId="1333aa7588f1de53" providerId="LiveId" clId="{98ED9751-A3B1-AA43-81CA-AFCD0B87FE80}" dt="2022-11-21T10:22:11.288" v="15484" actId="20577"/>
        <pc:sldMkLst>
          <pc:docMk/>
          <pc:sldMk cId="2872550996" sldId="607"/>
        </pc:sldMkLst>
        <pc:spChg chg="mod">
          <ac:chgData name="兴亮 王" userId="1333aa7588f1de53" providerId="LiveId" clId="{98ED9751-A3B1-AA43-81CA-AFCD0B87FE80}" dt="2022-11-21T10:22:11.288" v="15484" actId="20577"/>
          <ac:spMkLst>
            <pc:docMk/>
            <pc:sldMk cId="2872550996" sldId="607"/>
            <ac:spMk id="10" creationId="{11C4E905-02BC-3CC2-B90D-DE47B152ABBB}"/>
          </ac:spMkLst>
        </pc:spChg>
        <pc:spChg chg="mod">
          <ac:chgData name="兴亮 王" userId="1333aa7588f1de53" providerId="LiveId" clId="{98ED9751-A3B1-AA43-81CA-AFCD0B87FE80}" dt="2022-11-21T07:06:31.153" v="14819" actId="20577"/>
          <ac:spMkLst>
            <pc:docMk/>
            <pc:sldMk cId="2872550996" sldId="607"/>
            <ac:spMk id="16" creationId="{847D9CBA-BE39-6326-AA75-4B7CCDFC53D1}"/>
          </ac:spMkLst>
        </pc:spChg>
        <pc:spChg chg="del">
          <ac:chgData name="兴亮 王" userId="1333aa7588f1de53" providerId="LiveId" clId="{98ED9751-A3B1-AA43-81CA-AFCD0B87FE80}" dt="2022-11-14T14:04:53.699" v="13328" actId="478"/>
          <ac:spMkLst>
            <pc:docMk/>
            <pc:sldMk cId="2872550996" sldId="607"/>
            <ac:spMk id="27" creationId="{629E4BB6-77A5-5144-14BE-D1372CAE6BAB}"/>
          </ac:spMkLst>
        </pc:spChg>
        <pc:spChg chg="del">
          <ac:chgData name="兴亮 王" userId="1333aa7588f1de53" providerId="LiveId" clId="{98ED9751-A3B1-AA43-81CA-AFCD0B87FE80}" dt="2022-11-14T14:04:54.837" v="13329" actId="478"/>
          <ac:spMkLst>
            <pc:docMk/>
            <pc:sldMk cId="2872550996" sldId="607"/>
            <ac:spMk id="32" creationId="{55B569C2-46E5-14F0-A818-10D887CEB14B}"/>
          </ac:spMkLst>
        </pc:spChg>
        <pc:picChg chg="del">
          <ac:chgData name="兴亮 王" userId="1333aa7588f1de53" providerId="LiveId" clId="{98ED9751-A3B1-AA43-81CA-AFCD0B87FE80}" dt="2022-11-14T14:04:52.469" v="13327" actId="478"/>
          <ac:picMkLst>
            <pc:docMk/>
            <pc:sldMk cId="2872550996" sldId="607"/>
            <ac:picMk id="15" creationId="{A7F4FDA6-196C-DD7D-672F-6BF206A4A3B7}"/>
          </ac:picMkLst>
        </pc:picChg>
        <pc:cxnChg chg="del">
          <ac:chgData name="兴亮 王" userId="1333aa7588f1de53" providerId="LiveId" clId="{98ED9751-A3B1-AA43-81CA-AFCD0B87FE80}" dt="2022-11-14T14:04:55.564" v="13330" actId="478"/>
          <ac:cxnSpMkLst>
            <pc:docMk/>
            <pc:sldMk cId="2872550996" sldId="607"/>
            <ac:cxnSpMk id="28" creationId="{C7B39229-B8CF-9BC6-F8B3-4ACD9E08FBA1}"/>
          </ac:cxnSpMkLst>
        </pc:cxnChg>
        <pc:cxnChg chg="del mod">
          <ac:chgData name="兴亮 王" userId="1333aa7588f1de53" providerId="LiveId" clId="{98ED9751-A3B1-AA43-81CA-AFCD0B87FE80}" dt="2022-11-14T14:04:56.621" v="13331" actId="478"/>
          <ac:cxnSpMkLst>
            <pc:docMk/>
            <pc:sldMk cId="2872550996" sldId="607"/>
            <ac:cxnSpMk id="30" creationId="{8389075D-FE65-2371-7AA1-D70D55541D27}"/>
          </ac:cxnSpMkLst>
        </pc:cxnChg>
      </pc:sldChg>
      <pc:sldChg chg="modSp mod">
        <pc:chgData name="兴亮 王" userId="1333aa7588f1de53" providerId="LiveId" clId="{98ED9751-A3B1-AA43-81CA-AFCD0B87FE80}" dt="2022-11-21T10:57:54.379" v="15833" actId="14100"/>
        <pc:sldMkLst>
          <pc:docMk/>
          <pc:sldMk cId="297226619" sldId="608"/>
        </pc:sldMkLst>
        <pc:spChg chg="mod">
          <ac:chgData name="兴亮 王" userId="1333aa7588f1de53" providerId="LiveId" clId="{98ED9751-A3B1-AA43-81CA-AFCD0B87FE80}" dt="2022-11-21T10:28:53.319" v="15548" actId="207"/>
          <ac:spMkLst>
            <pc:docMk/>
            <pc:sldMk cId="297226619" sldId="608"/>
            <ac:spMk id="10" creationId="{11C4E905-02BC-3CC2-B90D-DE47B152ABBB}"/>
          </ac:spMkLst>
        </pc:spChg>
        <pc:spChg chg="mod">
          <ac:chgData name="兴亮 王" userId="1333aa7588f1de53" providerId="LiveId" clId="{98ED9751-A3B1-AA43-81CA-AFCD0B87FE80}" dt="2022-11-21T07:06:46.377" v="14831" actId="20577"/>
          <ac:spMkLst>
            <pc:docMk/>
            <pc:sldMk cId="297226619" sldId="608"/>
            <ac:spMk id="16" creationId="{847D9CBA-BE39-6326-AA75-4B7CCDFC53D1}"/>
          </ac:spMkLst>
        </pc:spChg>
        <pc:picChg chg="mod">
          <ac:chgData name="兴亮 王" userId="1333aa7588f1de53" providerId="LiveId" clId="{98ED9751-A3B1-AA43-81CA-AFCD0B87FE80}" dt="2022-11-21T10:57:54.379" v="15833" actId="14100"/>
          <ac:picMkLst>
            <pc:docMk/>
            <pc:sldMk cId="297226619" sldId="608"/>
            <ac:picMk id="15" creationId="{616B6155-4D26-7F26-FFCC-6160A96CC4B0}"/>
          </ac:picMkLst>
        </pc:picChg>
      </pc:sldChg>
      <pc:sldChg chg="modSp mod modAnim">
        <pc:chgData name="兴亮 王" userId="1333aa7588f1de53" providerId="LiveId" clId="{98ED9751-A3B1-AA43-81CA-AFCD0B87FE80}" dt="2022-11-21T10:25:16.345" v="15533"/>
        <pc:sldMkLst>
          <pc:docMk/>
          <pc:sldMk cId="1131831117" sldId="609"/>
        </pc:sldMkLst>
        <pc:spChg chg="mod">
          <ac:chgData name="兴亮 王" userId="1333aa7588f1de53" providerId="LiveId" clId="{98ED9751-A3B1-AA43-81CA-AFCD0B87FE80}" dt="2022-11-21T10:23:16.840" v="15493" actId="14100"/>
          <ac:spMkLst>
            <pc:docMk/>
            <pc:sldMk cId="1131831117" sldId="609"/>
            <ac:spMk id="10" creationId="{11C4E905-02BC-3CC2-B90D-DE47B152ABBB}"/>
          </ac:spMkLst>
        </pc:spChg>
        <pc:spChg chg="mod">
          <ac:chgData name="兴亮 王" userId="1333aa7588f1de53" providerId="LiveId" clId="{98ED9751-A3B1-AA43-81CA-AFCD0B87FE80}" dt="2022-11-21T10:23:38.230" v="15521" actId="1035"/>
          <ac:spMkLst>
            <pc:docMk/>
            <pc:sldMk cId="1131831117" sldId="609"/>
            <ac:spMk id="15" creationId="{2098F302-9868-F443-7E8D-147B19267929}"/>
          </ac:spMkLst>
        </pc:spChg>
        <pc:spChg chg="mod">
          <ac:chgData name="兴亮 王" userId="1333aa7588f1de53" providerId="LiveId" clId="{98ED9751-A3B1-AA43-81CA-AFCD0B87FE80}" dt="2022-11-21T07:06:36.301" v="14823" actId="20577"/>
          <ac:spMkLst>
            <pc:docMk/>
            <pc:sldMk cId="1131831117" sldId="609"/>
            <ac:spMk id="16" creationId="{847D9CBA-BE39-6326-AA75-4B7CCDFC53D1}"/>
          </ac:spMkLst>
        </pc:spChg>
        <pc:spChg chg="mod">
          <ac:chgData name="兴亮 王" userId="1333aa7588f1de53" providerId="LiveId" clId="{98ED9751-A3B1-AA43-81CA-AFCD0B87FE80}" dt="2022-11-21T10:25:04.215" v="15532" actId="14100"/>
          <ac:spMkLst>
            <pc:docMk/>
            <pc:sldMk cId="1131831117" sldId="609"/>
            <ac:spMk id="20" creationId="{CCB3A2F7-6ADD-F7F3-94B8-9A2162F0A321}"/>
          </ac:spMkLst>
        </pc:spChg>
        <pc:picChg chg="mod">
          <ac:chgData name="兴亮 王" userId="1333aa7588f1de53" providerId="LiveId" clId="{98ED9751-A3B1-AA43-81CA-AFCD0B87FE80}" dt="2022-11-21T10:23:47.772" v="15526" actId="1076"/>
          <ac:picMkLst>
            <pc:docMk/>
            <pc:sldMk cId="1131831117" sldId="609"/>
            <ac:picMk id="21" creationId="{45A1BCEB-FCA4-F57A-E845-875A84222F1F}"/>
          </ac:picMkLst>
        </pc:picChg>
        <pc:picChg chg="mod">
          <ac:chgData name="兴亮 王" userId="1333aa7588f1de53" providerId="LiveId" clId="{98ED9751-A3B1-AA43-81CA-AFCD0B87FE80}" dt="2022-11-21T10:23:46.478" v="15525" actId="1076"/>
          <ac:picMkLst>
            <pc:docMk/>
            <pc:sldMk cId="1131831117" sldId="609"/>
            <ac:picMk id="28" creationId="{0782A540-EA66-D3EA-D359-CD762D59DB64}"/>
          </ac:picMkLst>
        </pc:picChg>
        <pc:picChg chg="mod">
          <ac:chgData name="兴亮 王" userId="1333aa7588f1de53" providerId="LiveId" clId="{98ED9751-A3B1-AA43-81CA-AFCD0B87FE80}" dt="2022-11-21T10:23:42.800" v="15523" actId="1076"/>
          <ac:picMkLst>
            <pc:docMk/>
            <pc:sldMk cId="1131831117" sldId="609"/>
            <ac:picMk id="39" creationId="{BE450182-9F7F-783E-BD63-8B48A1F7F84A}"/>
          </ac:picMkLst>
        </pc:picChg>
        <pc:picChg chg="mod">
          <ac:chgData name="兴亮 王" userId="1333aa7588f1de53" providerId="LiveId" clId="{98ED9751-A3B1-AA43-81CA-AFCD0B87FE80}" dt="2022-11-21T10:23:19.614" v="15494" actId="14100"/>
          <ac:picMkLst>
            <pc:docMk/>
            <pc:sldMk cId="1131831117" sldId="609"/>
            <ac:picMk id="1026" creationId="{CEC43895-3AE2-4114-E309-CA6D6CBA478A}"/>
          </ac:picMkLst>
        </pc:picChg>
        <pc:cxnChg chg="mod">
          <ac:chgData name="兴亮 王" userId="1333aa7588f1de53" providerId="LiveId" clId="{98ED9751-A3B1-AA43-81CA-AFCD0B87FE80}" dt="2022-11-21T10:23:38.230" v="15521" actId="1035"/>
          <ac:cxnSpMkLst>
            <pc:docMk/>
            <pc:sldMk cId="1131831117" sldId="609"/>
            <ac:cxnSpMk id="25" creationId="{74F0B68E-C648-8CC7-AE00-24FB04E88296}"/>
          </ac:cxnSpMkLst>
        </pc:cxnChg>
        <pc:cxnChg chg="mod">
          <ac:chgData name="兴亮 王" userId="1333aa7588f1de53" providerId="LiveId" clId="{98ED9751-A3B1-AA43-81CA-AFCD0B87FE80}" dt="2022-11-21T10:23:38.230" v="15521" actId="1035"/>
          <ac:cxnSpMkLst>
            <pc:docMk/>
            <pc:sldMk cId="1131831117" sldId="609"/>
            <ac:cxnSpMk id="29" creationId="{3A18FBA5-4001-B672-4018-680650F4592B}"/>
          </ac:cxnSpMkLst>
        </pc:cxnChg>
        <pc:cxnChg chg="mod">
          <ac:chgData name="兴亮 王" userId="1333aa7588f1de53" providerId="LiveId" clId="{98ED9751-A3B1-AA43-81CA-AFCD0B87FE80}" dt="2022-11-21T10:23:38.230" v="15521" actId="1035"/>
          <ac:cxnSpMkLst>
            <pc:docMk/>
            <pc:sldMk cId="1131831117" sldId="609"/>
            <ac:cxnSpMk id="32" creationId="{CE6BFE40-48C0-30C6-4A3F-3B5025275686}"/>
          </ac:cxnSpMkLst>
        </pc:cxnChg>
        <pc:cxnChg chg="mod">
          <ac:chgData name="兴亮 王" userId="1333aa7588f1de53" providerId="LiveId" clId="{98ED9751-A3B1-AA43-81CA-AFCD0B87FE80}" dt="2022-11-21T10:23:38.230" v="15521" actId="1035"/>
          <ac:cxnSpMkLst>
            <pc:docMk/>
            <pc:sldMk cId="1131831117" sldId="609"/>
            <ac:cxnSpMk id="35" creationId="{DF07F72A-590C-3D27-7322-EB830C925CAD}"/>
          </ac:cxnSpMkLst>
        </pc:cxnChg>
      </pc:sldChg>
      <pc:sldChg chg="modSp mod">
        <pc:chgData name="兴亮 王" userId="1333aa7588f1de53" providerId="LiveId" clId="{98ED9751-A3B1-AA43-81CA-AFCD0B87FE80}" dt="2022-11-21T07:06:52.495" v="14835" actId="20577"/>
        <pc:sldMkLst>
          <pc:docMk/>
          <pc:sldMk cId="2961565013" sldId="610"/>
        </pc:sldMkLst>
        <pc:spChg chg="mod">
          <ac:chgData name="兴亮 王" userId="1333aa7588f1de53" providerId="LiveId" clId="{98ED9751-A3B1-AA43-81CA-AFCD0B87FE80}" dt="2022-11-21T07:06:52.495" v="14835" actId="20577"/>
          <ac:spMkLst>
            <pc:docMk/>
            <pc:sldMk cId="2961565013" sldId="610"/>
            <ac:spMk id="16" creationId="{847D9CBA-BE39-6326-AA75-4B7CCDFC53D1}"/>
          </ac:spMkLst>
        </pc:spChg>
      </pc:sldChg>
      <pc:sldChg chg="modSp mod modNotesTx">
        <pc:chgData name="兴亮 王" userId="1333aa7588f1de53" providerId="LiveId" clId="{98ED9751-A3B1-AA43-81CA-AFCD0B87FE80}" dt="2022-11-21T14:29:07.093" v="15845" actId="1076"/>
        <pc:sldMkLst>
          <pc:docMk/>
          <pc:sldMk cId="2819852898" sldId="611"/>
        </pc:sldMkLst>
        <pc:spChg chg="mod">
          <ac:chgData name="兴亮 王" userId="1333aa7588f1de53" providerId="LiveId" clId="{98ED9751-A3B1-AA43-81CA-AFCD0B87FE80}" dt="2022-11-21T14:28:59.100" v="15842" actId="20577"/>
          <ac:spMkLst>
            <pc:docMk/>
            <pc:sldMk cId="2819852898" sldId="611"/>
            <ac:spMk id="10" creationId="{11C4E905-02BC-3CC2-B90D-DE47B152ABBB}"/>
          </ac:spMkLst>
        </pc:spChg>
        <pc:spChg chg="mod">
          <ac:chgData name="兴亮 王" userId="1333aa7588f1de53" providerId="LiveId" clId="{98ED9751-A3B1-AA43-81CA-AFCD0B87FE80}" dt="2022-11-21T07:06:41.764" v="14827" actId="20577"/>
          <ac:spMkLst>
            <pc:docMk/>
            <pc:sldMk cId="2819852898" sldId="611"/>
            <ac:spMk id="16" creationId="{847D9CBA-BE39-6326-AA75-4B7CCDFC53D1}"/>
          </ac:spMkLst>
        </pc:spChg>
        <pc:picChg chg="mod">
          <ac:chgData name="兴亮 王" userId="1333aa7588f1de53" providerId="LiveId" clId="{98ED9751-A3B1-AA43-81CA-AFCD0B87FE80}" dt="2022-11-21T14:29:07.093" v="15845" actId="1076"/>
          <ac:picMkLst>
            <pc:docMk/>
            <pc:sldMk cId="2819852898" sldId="611"/>
            <ac:picMk id="30" creationId="{9AA86F5D-FD4E-609B-E942-EF210B89ADCB}"/>
          </ac:picMkLst>
        </pc:picChg>
        <pc:picChg chg="mod">
          <ac:chgData name="兴亮 王" userId="1333aa7588f1de53" providerId="LiveId" clId="{98ED9751-A3B1-AA43-81CA-AFCD0B87FE80}" dt="2022-11-21T14:29:02.085" v="15844" actId="1076"/>
          <ac:picMkLst>
            <pc:docMk/>
            <pc:sldMk cId="2819852898" sldId="611"/>
            <ac:picMk id="34" creationId="{4BCD38CD-F0CF-F0C6-F760-338B2E0B30AF}"/>
          </ac:picMkLst>
        </pc:picChg>
      </pc:sldChg>
      <pc:sldChg chg="modSp mod">
        <pc:chgData name="兴亮 王" userId="1333aa7588f1de53" providerId="LiveId" clId="{98ED9751-A3B1-AA43-81CA-AFCD0B87FE80}" dt="2022-11-21T10:45:35.812" v="15812" actId="207"/>
        <pc:sldMkLst>
          <pc:docMk/>
          <pc:sldMk cId="1480249489" sldId="612"/>
        </pc:sldMkLst>
        <pc:spChg chg="mod">
          <ac:chgData name="兴亮 王" userId="1333aa7588f1de53" providerId="LiveId" clId="{98ED9751-A3B1-AA43-81CA-AFCD0B87FE80}" dt="2022-11-21T07:07:52.926" v="14858" actId="20577"/>
          <ac:spMkLst>
            <pc:docMk/>
            <pc:sldMk cId="1480249489" sldId="612"/>
            <ac:spMk id="16" creationId="{847D9CBA-BE39-6326-AA75-4B7CCDFC53D1}"/>
          </ac:spMkLst>
        </pc:spChg>
        <pc:spChg chg="mod">
          <ac:chgData name="兴亮 王" userId="1333aa7588f1de53" providerId="LiveId" clId="{98ED9751-A3B1-AA43-81CA-AFCD0B87FE80}" dt="2022-11-21T10:45:35.812" v="15812" actId="207"/>
          <ac:spMkLst>
            <pc:docMk/>
            <pc:sldMk cId="1480249489" sldId="612"/>
            <ac:spMk id="21" creationId="{A8E5DE1D-7B24-9526-D49A-223AB555A305}"/>
          </ac:spMkLst>
        </pc:spChg>
      </pc:sldChg>
      <pc:sldChg chg="modSp mod">
        <pc:chgData name="兴亮 王" userId="1333aa7588f1de53" providerId="LiveId" clId="{98ED9751-A3B1-AA43-81CA-AFCD0B87FE80}" dt="2022-11-21T10:47:01.767" v="15813" actId="207"/>
        <pc:sldMkLst>
          <pc:docMk/>
          <pc:sldMk cId="3190519207" sldId="613"/>
        </pc:sldMkLst>
        <pc:spChg chg="mod">
          <ac:chgData name="兴亮 王" userId="1333aa7588f1de53" providerId="LiveId" clId="{98ED9751-A3B1-AA43-81CA-AFCD0B87FE80}" dt="2022-11-21T07:07:55.735" v="14860" actId="20577"/>
          <ac:spMkLst>
            <pc:docMk/>
            <pc:sldMk cId="3190519207" sldId="613"/>
            <ac:spMk id="16" creationId="{847D9CBA-BE39-6326-AA75-4B7CCDFC53D1}"/>
          </ac:spMkLst>
        </pc:spChg>
        <pc:spChg chg="mod">
          <ac:chgData name="兴亮 王" userId="1333aa7588f1de53" providerId="LiveId" clId="{98ED9751-A3B1-AA43-81CA-AFCD0B87FE80}" dt="2022-11-21T10:47:01.767" v="15813" actId="207"/>
          <ac:spMkLst>
            <pc:docMk/>
            <pc:sldMk cId="3190519207" sldId="613"/>
            <ac:spMk id="21" creationId="{A8E5DE1D-7B24-9526-D49A-223AB555A305}"/>
          </ac:spMkLst>
        </pc:spChg>
      </pc:sldChg>
      <pc:sldChg chg="modSp mod">
        <pc:chgData name="兴亮 王" userId="1333aa7588f1de53" providerId="LiveId" clId="{98ED9751-A3B1-AA43-81CA-AFCD0B87FE80}" dt="2022-11-21T14:27:28.093" v="15837" actId="20577"/>
        <pc:sldMkLst>
          <pc:docMk/>
          <pc:sldMk cId="2980060223" sldId="614"/>
        </pc:sldMkLst>
        <pc:spChg chg="mod">
          <ac:chgData name="兴亮 王" userId="1333aa7588f1de53" providerId="LiveId" clId="{98ED9751-A3B1-AA43-81CA-AFCD0B87FE80}" dt="2022-11-21T14:27:28.093" v="15837" actId="20577"/>
          <ac:spMkLst>
            <pc:docMk/>
            <pc:sldMk cId="2980060223" sldId="614"/>
            <ac:spMk id="10" creationId="{11C4E905-02BC-3CC2-B90D-DE47B152ABBB}"/>
          </ac:spMkLst>
        </pc:spChg>
        <pc:spChg chg="mod">
          <ac:chgData name="兴亮 王" userId="1333aa7588f1de53" providerId="LiveId" clId="{98ED9751-A3B1-AA43-81CA-AFCD0B87FE80}" dt="2022-11-21T07:07:36.284" v="14846" actId="20577"/>
          <ac:spMkLst>
            <pc:docMk/>
            <pc:sldMk cId="2980060223" sldId="614"/>
            <ac:spMk id="16" creationId="{847D9CBA-BE39-6326-AA75-4B7CCDFC53D1}"/>
          </ac:spMkLst>
        </pc:spChg>
      </pc:sldChg>
      <pc:sldChg chg="modSp mod">
        <pc:chgData name="兴亮 王" userId="1333aa7588f1de53" providerId="LiveId" clId="{98ED9751-A3B1-AA43-81CA-AFCD0B87FE80}" dt="2022-11-21T07:04:45.830" v="14744" actId="20577"/>
        <pc:sldMkLst>
          <pc:docMk/>
          <pc:sldMk cId="3353136704" sldId="615"/>
        </pc:sldMkLst>
        <pc:spChg chg="mod">
          <ac:chgData name="兴亮 王" userId="1333aa7588f1de53" providerId="LiveId" clId="{98ED9751-A3B1-AA43-81CA-AFCD0B87FE80}" dt="2022-11-21T07:04:45.830" v="14744" actId="20577"/>
          <ac:spMkLst>
            <pc:docMk/>
            <pc:sldMk cId="3353136704" sldId="615"/>
            <ac:spMk id="16" creationId="{847D9CBA-BE39-6326-AA75-4B7CCDFC53D1}"/>
          </ac:spMkLst>
        </pc:spChg>
      </pc:sldChg>
      <pc:sldChg chg="modSp mod">
        <pc:chgData name="兴亮 王" userId="1333aa7588f1de53" providerId="LiveId" clId="{98ED9751-A3B1-AA43-81CA-AFCD0B87FE80}" dt="2022-11-21T07:04:48.798" v="14746" actId="20577"/>
        <pc:sldMkLst>
          <pc:docMk/>
          <pc:sldMk cId="1718997111" sldId="616"/>
        </pc:sldMkLst>
        <pc:spChg chg="mod">
          <ac:chgData name="兴亮 王" userId="1333aa7588f1de53" providerId="LiveId" clId="{98ED9751-A3B1-AA43-81CA-AFCD0B87FE80}" dt="2022-11-21T07:04:48.798" v="14746" actId="20577"/>
          <ac:spMkLst>
            <pc:docMk/>
            <pc:sldMk cId="1718997111" sldId="616"/>
            <ac:spMk id="16" creationId="{847D9CBA-BE39-6326-AA75-4B7CCDFC53D1}"/>
          </ac:spMkLst>
        </pc:spChg>
      </pc:sldChg>
      <pc:sldChg chg="addSp delSp modSp mod modNotesTx">
        <pc:chgData name="兴亮 王" userId="1333aa7588f1de53" providerId="LiveId" clId="{98ED9751-A3B1-AA43-81CA-AFCD0B87FE80}" dt="2022-11-21T07:04:51.669" v="14748" actId="20577"/>
        <pc:sldMkLst>
          <pc:docMk/>
          <pc:sldMk cId="1917536214" sldId="618"/>
        </pc:sldMkLst>
        <pc:spChg chg="mod">
          <ac:chgData name="兴亮 王" userId="1333aa7588f1de53" providerId="LiveId" clId="{98ED9751-A3B1-AA43-81CA-AFCD0B87FE80}" dt="2022-11-21T07:04:51.669" v="14748" actId="20577"/>
          <ac:spMkLst>
            <pc:docMk/>
            <pc:sldMk cId="1917536214" sldId="618"/>
            <ac:spMk id="16" creationId="{847D9CBA-BE39-6326-AA75-4B7CCDFC53D1}"/>
          </ac:spMkLst>
        </pc:spChg>
        <pc:spChg chg="del">
          <ac:chgData name="兴亮 王" userId="1333aa7588f1de53" providerId="LiveId" clId="{98ED9751-A3B1-AA43-81CA-AFCD0B87FE80}" dt="2022-11-21T02:35:16.306" v="13365" actId="478"/>
          <ac:spMkLst>
            <pc:docMk/>
            <pc:sldMk cId="1917536214" sldId="618"/>
            <ac:spMk id="20" creationId="{61CDA1DB-E18A-6E8D-8009-17BE2DA880F7}"/>
          </ac:spMkLst>
        </pc:spChg>
        <pc:picChg chg="add mod">
          <ac:chgData name="兴亮 王" userId="1333aa7588f1de53" providerId="LiveId" clId="{98ED9751-A3B1-AA43-81CA-AFCD0B87FE80}" dt="2022-11-21T02:35:27.409" v="13371" actId="14100"/>
          <ac:picMkLst>
            <pc:docMk/>
            <pc:sldMk cId="1917536214" sldId="618"/>
            <ac:picMk id="18" creationId="{C9963700-519E-02B8-880A-EC9D2F706918}"/>
          </ac:picMkLst>
        </pc:picChg>
        <pc:picChg chg="mod">
          <ac:chgData name="兴亮 王" userId="1333aa7588f1de53" providerId="LiveId" clId="{98ED9751-A3B1-AA43-81CA-AFCD0B87FE80}" dt="2022-11-21T02:35:29.210" v="13372" actId="14100"/>
          <ac:picMkLst>
            <pc:docMk/>
            <pc:sldMk cId="1917536214" sldId="618"/>
            <ac:picMk id="19" creationId="{29FD4BF7-B621-204F-8CF9-AF506BF94FCF}"/>
          </ac:picMkLst>
        </pc:picChg>
      </pc:sldChg>
      <pc:sldChg chg="modSp mod">
        <pc:chgData name="兴亮 王" userId="1333aa7588f1de53" providerId="LiveId" clId="{98ED9751-A3B1-AA43-81CA-AFCD0B87FE80}" dt="2022-11-21T07:16:21.015" v="14896" actId="20577"/>
        <pc:sldMkLst>
          <pc:docMk/>
          <pc:sldMk cId="2077904218" sldId="619"/>
        </pc:sldMkLst>
        <pc:spChg chg="mod">
          <ac:chgData name="兴亮 王" userId="1333aa7588f1de53" providerId="LiveId" clId="{98ED9751-A3B1-AA43-81CA-AFCD0B87FE80}" dt="2022-11-21T07:08:00.249" v="14862" actId="20577"/>
          <ac:spMkLst>
            <pc:docMk/>
            <pc:sldMk cId="2077904218" sldId="619"/>
            <ac:spMk id="16" creationId="{847D9CBA-BE39-6326-AA75-4B7CCDFC53D1}"/>
          </ac:spMkLst>
        </pc:spChg>
        <pc:spChg chg="mod">
          <ac:chgData name="兴亮 王" userId="1333aa7588f1de53" providerId="LiveId" clId="{98ED9751-A3B1-AA43-81CA-AFCD0B87FE80}" dt="2022-11-21T07:16:21.015" v="14896" actId="20577"/>
          <ac:spMkLst>
            <pc:docMk/>
            <pc:sldMk cId="2077904218" sldId="619"/>
            <ac:spMk id="21" creationId="{A8E5DE1D-7B24-9526-D49A-223AB555A305}"/>
          </ac:spMkLst>
        </pc:spChg>
      </pc:sldChg>
      <pc:sldChg chg="modSp mod">
        <pc:chgData name="兴亮 王" userId="1333aa7588f1de53" providerId="LiveId" clId="{98ED9751-A3B1-AA43-81CA-AFCD0B87FE80}" dt="2022-11-21T07:10:25.850" v="14893" actId="404"/>
        <pc:sldMkLst>
          <pc:docMk/>
          <pc:sldMk cId="134900359" sldId="620"/>
        </pc:sldMkLst>
        <pc:spChg chg="mod">
          <ac:chgData name="兴亮 王" userId="1333aa7588f1de53" providerId="LiveId" clId="{98ED9751-A3B1-AA43-81CA-AFCD0B87FE80}" dt="2022-11-21T07:10:25.850" v="14893" actId="404"/>
          <ac:spMkLst>
            <pc:docMk/>
            <pc:sldMk cId="134900359" sldId="620"/>
            <ac:spMk id="15" creationId="{509EE37D-897E-A3C8-7A5C-6EC55F49023D}"/>
          </ac:spMkLst>
        </pc:spChg>
        <pc:spChg chg="mod">
          <ac:chgData name="兴亮 王" userId="1333aa7588f1de53" providerId="LiveId" clId="{98ED9751-A3B1-AA43-81CA-AFCD0B87FE80}" dt="2022-11-21T07:04:38.292" v="14740" actId="20577"/>
          <ac:spMkLst>
            <pc:docMk/>
            <pc:sldMk cId="134900359" sldId="620"/>
            <ac:spMk id="16" creationId="{847D9CBA-BE39-6326-AA75-4B7CCDFC53D1}"/>
          </ac:spMkLst>
        </pc:spChg>
      </pc:sldChg>
      <pc:sldChg chg="addSp delSp modSp mod modNotesTx">
        <pc:chgData name="兴亮 王" userId="1333aa7588f1de53" providerId="LiveId" clId="{98ED9751-A3B1-AA43-81CA-AFCD0B87FE80}" dt="2022-11-21T09:01:38.359" v="15134" actId="1076"/>
        <pc:sldMkLst>
          <pc:docMk/>
          <pc:sldMk cId="1652737582" sldId="621"/>
        </pc:sldMkLst>
        <pc:spChg chg="mod">
          <ac:chgData name="兴亮 王" userId="1333aa7588f1de53" providerId="LiveId" clId="{98ED9751-A3B1-AA43-81CA-AFCD0B87FE80}" dt="2022-11-21T09:00:58.619" v="15133" actId="20577"/>
          <ac:spMkLst>
            <pc:docMk/>
            <pc:sldMk cId="1652737582" sldId="621"/>
            <ac:spMk id="15" creationId="{1EE3D8F2-6486-6C98-09CE-D34C448AA726}"/>
          </ac:spMkLst>
        </pc:spChg>
        <pc:spChg chg="mod">
          <ac:chgData name="兴亮 王" userId="1333aa7588f1de53" providerId="LiveId" clId="{98ED9751-A3B1-AA43-81CA-AFCD0B87FE80}" dt="2022-11-21T07:04:55.435" v="14750" actId="20577"/>
          <ac:spMkLst>
            <pc:docMk/>
            <pc:sldMk cId="1652737582" sldId="621"/>
            <ac:spMk id="16" creationId="{847D9CBA-BE39-6326-AA75-4B7CCDFC53D1}"/>
          </ac:spMkLst>
        </pc:spChg>
        <pc:spChg chg="add del mod">
          <ac:chgData name="兴亮 王" userId="1333aa7588f1de53" providerId="LiveId" clId="{98ED9751-A3B1-AA43-81CA-AFCD0B87FE80}" dt="2022-11-21T02:53:53.386" v="13520" actId="478"/>
          <ac:spMkLst>
            <pc:docMk/>
            <pc:sldMk cId="1652737582" sldId="621"/>
            <ac:spMk id="19" creationId="{A0F150FB-A51A-72A5-0091-181FCEE1DD86}"/>
          </ac:spMkLst>
        </pc:spChg>
        <pc:picChg chg="mod">
          <ac:chgData name="兴亮 王" userId="1333aa7588f1de53" providerId="LiveId" clId="{98ED9751-A3B1-AA43-81CA-AFCD0B87FE80}" dt="2022-11-21T09:01:38.359" v="15134" actId="1076"/>
          <ac:picMkLst>
            <pc:docMk/>
            <pc:sldMk cId="1652737582" sldId="621"/>
            <ac:picMk id="21" creationId="{660D8E76-B2C2-B69B-683F-CACE6EA9D50C}"/>
          </ac:picMkLst>
        </pc:picChg>
        <pc:picChg chg="mod">
          <ac:chgData name="兴亮 王" userId="1333aa7588f1de53" providerId="LiveId" clId="{98ED9751-A3B1-AA43-81CA-AFCD0B87FE80}" dt="2022-11-21T02:54:02.381" v="13521" actId="1076"/>
          <ac:picMkLst>
            <pc:docMk/>
            <pc:sldMk cId="1652737582" sldId="621"/>
            <ac:picMk id="22" creationId="{39B549AE-188D-1A46-7895-77BDEE939476}"/>
          </ac:picMkLst>
        </pc:picChg>
        <pc:picChg chg="mod">
          <ac:chgData name="兴亮 王" userId="1333aa7588f1de53" providerId="LiveId" clId="{98ED9751-A3B1-AA43-81CA-AFCD0B87FE80}" dt="2022-11-21T02:54:06.934" v="13522" actId="1076"/>
          <ac:picMkLst>
            <pc:docMk/>
            <pc:sldMk cId="1652737582" sldId="621"/>
            <ac:picMk id="27" creationId="{33A900FC-E21B-BD11-7BFF-6007BECF0CAB}"/>
          </ac:picMkLst>
        </pc:picChg>
      </pc:sldChg>
      <pc:sldChg chg="delSp modSp mod modNotesTx">
        <pc:chgData name="兴亮 王" userId="1333aa7588f1de53" providerId="LiveId" clId="{98ED9751-A3B1-AA43-81CA-AFCD0B87FE80}" dt="2022-11-21T07:05:14.515" v="14761" actId="20577"/>
        <pc:sldMkLst>
          <pc:docMk/>
          <pc:sldMk cId="2029544532" sldId="622"/>
        </pc:sldMkLst>
        <pc:spChg chg="mod">
          <ac:chgData name="兴亮 王" userId="1333aa7588f1de53" providerId="LiveId" clId="{98ED9751-A3B1-AA43-81CA-AFCD0B87FE80}" dt="2022-11-21T07:03:08.543" v="14707" actId="20577"/>
          <ac:spMkLst>
            <pc:docMk/>
            <pc:sldMk cId="2029544532" sldId="622"/>
            <ac:spMk id="15" creationId="{1EE3D8F2-6486-6C98-09CE-D34C448AA726}"/>
          </ac:spMkLst>
        </pc:spChg>
        <pc:spChg chg="mod">
          <ac:chgData name="兴亮 王" userId="1333aa7588f1de53" providerId="LiveId" clId="{98ED9751-A3B1-AA43-81CA-AFCD0B87FE80}" dt="2022-11-21T07:05:14.515" v="14761" actId="20577"/>
          <ac:spMkLst>
            <pc:docMk/>
            <pc:sldMk cId="2029544532" sldId="622"/>
            <ac:spMk id="16" creationId="{847D9CBA-BE39-6326-AA75-4B7CCDFC53D1}"/>
          </ac:spMkLst>
        </pc:spChg>
        <pc:spChg chg="del">
          <ac:chgData name="兴亮 王" userId="1333aa7588f1de53" providerId="LiveId" clId="{98ED9751-A3B1-AA43-81CA-AFCD0B87FE80}" dt="2022-11-21T06:51:16.401" v="14399" actId="478"/>
          <ac:spMkLst>
            <pc:docMk/>
            <pc:sldMk cId="2029544532" sldId="622"/>
            <ac:spMk id="27" creationId="{9C893D04-0A68-9A92-C847-3ACEF7183E71}"/>
          </ac:spMkLst>
        </pc:spChg>
        <pc:picChg chg="mod">
          <ac:chgData name="兴亮 王" userId="1333aa7588f1de53" providerId="LiveId" clId="{98ED9751-A3B1-AA43-81CA-AFCD0B87FE80}" dt="2022-11-21T07:02:44.900" v="14691" actId="1076"/>
          <ac:picMkLst>
            <pc:docMk/>
            <pc:sldMk cId="2029544532" sldId="622"/>
            <ac:picMk id="21" creationId="{93C05630-A565-7E21-EB0A-8DE31A4EDB0F}"/>
          </ac:picMkLst>
        </pc:picChg>
        <pc:picChg chg="mod">
          <ac:chgData name="兴亮 王" userId="1333aa7588f1de53" providerId="LiveId" clId="{98ED9751-A3B1-AA43-81CA-AFCD0B87FE80}" dt="2022-11-21T07:02:47.894" v="14692" actId="1076"/>
          <ac:picMkLst>
            <pc:docMk/>
            <pc:sldMk cId="2029544532" sldId="622"/>
            <ac:picMk id="22" creationId="{8AB8337D-679E-0BFE-0DD4-8E879054B765}"/>
          </ac:picMkLst>
        </pc:picChg>
        <pc:picChg chg="mod">
          <ac:chgData name="兴亮 王" userId="1333aa7588f1de53" providerId="LiveId" clId="{98ED9751-A3B1-AA43-81CA-AFCD0B87FE80}" dt="2022-11-21T07:02:25.315" v="14665" actId="1076"/>
          <ac:picMkLst>
            <pc:docMk/>
            <pc:sldMk cId="2029544532" sldId="622"/>
            <ac:picMk id="25" creationId="{04D2D674-537A-B6B5-D6B3-26268D8B1540}"/>
          </ac:picMkLst>
        </pc:picChg>
      </pc:sldChg>
      <pc:sldChg chg="delSp modSp mod modNotesTx">
        <pc:chgData name="兴亮 王" userId="1333aa7588f1de53" providerId="LiveId" clId="{98ED9751-A3B1-AA43-81CA-AFCD0B87FE80}" dt="2022-11-21T07:05:07.823" v="14757" actId="20577"/>
        <pc:sldMkLst>
          <pc:docMk/>
          <pc:sldMk cId="2015238840" sldId="623"/>
        </pc:sldMkLst>
        <pc:spChg chg="mod">
          <ac:chgData name="兴亮 王" userId="1333aa7588f1de53" providerId="LiveId" clId="{98ED9751-A3B1-AA43-81CA-AFCD0B87FE80}" dt="2022-11-21T03:14:02.192" v="13597" actId="20577"/>
          <ac:spMkLst>
            <pc:docMk/>
            <pc:sldMk cId="2015238840" sldId="623"/>
            <ac:spMk id="15" creationId="{1EE3D8F2-6486-6C98-09CE-D34C448AA726}"/>
          </ac:spMkLst>
        </pc:spChg>
        <pc:spChg chg="mod">
          <ac:chgData name="兴亮 王" userId="1333aa7588f1de53" providerId="LiveId" clId="{98ED9751-A3B1-AA43-81CA-AFCD0B87FE80}" dt="2022-11-21T07:05:07.823" v="14757" actId="20577"/>
          <ac:spMkLst>
            <pc:docMk/>
            <pc:sldMk cId="2015238840" sldId="623"/>
            <ac:spMk id="16" creationId="{847D9CBA-BE39-6326-AA75-4B7CCDFC53D1}"/>
          </ac:spMkLst>
        </pc:spChg>
        <pc:spChg chg="del">
          <ac:chgData name="兴亮 王" userId="1333aa7588f1de53" providerId="LiveId" clId="{98ED9751-A3B1-AA43-81CA-AFCD0B87FE80}" dt="2022-11-21T03:13:37.194" v="13579" actId="478"/>
          <ac:spMkLst>
            <pc:docMk/>
            <pc:sldMk cId="2015238840" sldId="623"/>
            <ac:spMk id="29" creationId="{FA2A183E-BE1B-04A0-0B75-D1F7BFB0CA45}"/>
          </ac:spMkLst>
        </pc:spChg>
        <pc:picChg chg="mod">
          <ac:chgData name="兴亮 王" userId="1333aa7588f1de53" providerId="LiveId" clId="{98ED9751-A3B1-AA43-81CA-AFCD0B87FE80}" dt="2022-11-21T03:14:11.512" v="13598" actId="1076"/>
          <ac:picMkLst>
            <pc:docMk/>
            <pc:sldMk cId="2015238840" sldId="623"/>
            <ac:picMk id="21" creationId="{5E031D07-83BD-CB88-F9E9-DEFC709FF2C2}"/>
          </ac:picMkLst>
        </pc:picChg>
        <pc:picChg chg="mod">
          <ac:chgData name="兴亮 王" userId="1333aa7588f1de53" providerId="LiveId" clId="{98ED9751-A3B1-AA43-81CA-AFCD0B87FE80}" dt="2022-11-21T03:14:17.654" v="13600" actId="1076"/>
          <ac:picMkLst>
            <pc:docMk/>
            <pc:sldMk cId="2015238840" sldId="623"/>
            <ac:picMk id="27" creationId="{32FD4C1A-298C-CC29-9677-0E8143A9B18B}"/>
          </ac:picMkLst>
        </pc:picChg>
      </pc:sldChg>
      <pc:sldChg chg="modSp mod">
        <pc:chgData name="兴亮 王" userId="1333aa7588f1de53" providerId="LiveId" clId="{98ED9751-A3B1-AA43-81CA-AFCD0B87FE80}" dt="2022-11-21T07:09:42.328" v="14889" actId="21"/>
        <pc:sldMkLst>
          <pc:docMk/>
          <pc:sldMk cId="570926017" sldId="624"/>
        </pc:sldMkLst>
        <pc:spChg chg="mod">
          <ac:chgData name="兴亮 王" userId="1333aa7588f1de53" providerId="LiveId" clId="{98ED9751-A3B1-AA43-81CA-AFCD0B87FE80}" dt="2022-11-21T07:08:03.521" v="14864" actId="20577"/>
          <ac:spMkLst>
            <pc:docMk/>
            <pc:sldMk cId="570926017" sldId="624"/>
            <ac:spMk id="16" creationId="{847D9CBA-BE39-6326-AA75-4B7CCDFC53D1}"/>
          </ac:spMkLst>
        </pc:spChg>
        <pc:spChg chg="mod">
          <ac:chgData name="兴亮 王" userId="1333aa7588f1de53" providerId="LiveId" clId="{98ED9751-A3B1-AA43-81CA-AFCD0B87FE80}" dt="2022-11-21T07:09:42.328" v="14889" actId="21"/>
          <ac:spMkLst>
            <pc:docMk/>
            <pc:sldMk cId="570926017" sldId="624"/>
            <ac:spMk id="21" creationId="{A8E5DE1D-7B24-9526-D49A-223AB555A305}"/>
          </ac:spMkLst>
        </pc:spChg>
      </pc:sldChg>
      <pc:sldChg chg="addSp delSp modSp add mod modAnim modNotesTx">
        <pc:chgData name="兴亮 王" userId="1333aa7588f1de53" providerId="LiveId" clId="{98ED9751-A3B1-AA43-81CA-AFCD0B87FE80}" dt="2022-11-21T09:07:05.070" v="15145"/>
        <pc:sldMkLst>
          <pc:docMk/>
          <pc:sldMk cId="2338826683" sldId="625"/>
        </pc:sldMkLst>
        <pc:spChg chg="mod">
          <ac:chgData name="兴亮 王" userId="1333aa7588f1de53" providerId="LiveId" clId="{98ED9751-A3B1-AA43-81CA-AFCD0B87FE80}" dt="2022-11-21T06:39:35.934" v="14255" actId="1076"/>
          <ac:spMkLst>
            <pc:docMk/>
            <pc:sldMk cId="2338826683" sldId="625"/>
            <ac:spMk id="15" creationId="{1EE3D8F2-6486-6C98-09CE-D34C448AA726}"/>
          </ac:spMkLst>
        </pc:spChg>
        <pc:spChg chg="mod">
          <ac:chgData name="兴亮 王" userId="1333aa7588f1de53" providerId="LiveId" clId="{98ED9751-A3B1-AA43-81CA-AFCD0B87FE80}" dt="2022-11-21T07:05:01.770" v="14754" actId="20577"/>
          <ac:spMkLst>
            <pc:docMk/>
            <pc:sldMk cId="2338826683" sldId="625"/>
            <ac:spMk id="16" creationId="{847D9CBA-BE39-6326-AA75-4B7CCDFC53D1}"/>
          </ac:spMkLst>
        </pc:spChg>
        <pc:spChg chg="mod">
          <ac:chgData name="兴亮 王" userId="1333aa7588f1de53" providerId="LiveId" clId="{98ED9751-A3B1-AA43-81CA-AFCD0B87FE80}" dt="2022-11-21T06:39:35.934" v="14255" actId="1076"/>
          <ac:spMkLst>
            <pc:docMk/>
            <pc:sldMk cId="2338826683" sldId="625"/>
            <ac:spMk id="26" creationId="{611EED1B-D09C-3EF4-D321-567947A3831D}"/>
          </ac:spMkLst>
        </pc:spChg>
        <pc:picChg chg="del mod">
          <ac:chgData name="兴亮 王" userId="1333aa7588f1de53" providerId="LiveId" clId="{98ED9751-A3B1-AA43-81CA-AFCD0B87FE80}" dt="2022-11-21T03:27:48.873" v="13656" actId="478"/>
          <ac:picMkLst>
            <pc:docMk/>
            <pc:sldMk cId="2338826683" sldId="625"/>
            <ac:picMk id="18" creationId="{69DAE201-D078-EBDF-B2A4-C8FB1CC84A2E}"/>
          </ac:picMkLst>
        </pc:picChg>
        <pc:picChg chg="add del mod">
          <ac:chgData name="兴亮 王" userId="1333aa7588f1de53" providerId="LiveId" clId="{98ED9751-A3B1-AA43-81CA-AFCD0B87FE80}" dt="2022-11-21T06:40:34.369" v="14260" actId="478"/>
          <ac:picMkLst>
            <pc:docMk/>
            <pc:sldMk cId="2338826683" sldId="625"/>
            <ac:picMk id="18" creationId="{AA67EED9-A16D-54C3-5748-D393C16AD8D0}"/>
          </ac:picMkLst>
        </pc:picChg>
        <pc:picChg chg="del">
          <ac:chgData name="兴亮 王" userId="1333aa7588f1de53" providerId="LiveId" clId="{98ED9751-A3B1-AA43-81CA-AFCD0B87FE80}" dt="2022-11-21T03:26:54.549" v="13651" actId="478"/>
          <ac:picMkLst>
            <pc:docMk/>
            <pc:sldMk cId="2338826683" sldId="625"/>
            <ac:picMk id="19" creationId="{314F1BA8-3BE0-4430-DF23-3C1F0FD98A40}"/>
          </ac:picMkLst>
        </pc:picChg>
        <pc:picChg chg="add mod">
          <ac:chgData name="兴亮 王" userId="1333aa7588f1de53" providerId="LiveId" clId="{98ED9751-A3B1-AA43-81CA-AFCD0B87FE80}" dt="2022-11-21T06:37:07.599" v="14093" actId="1076"/>
          <ac:picMkLst>
            <pc:docMk/>
            <pc:sldMk cId="2338826683" sldId="625"/>
            <ac:picMk id="19" creationId="{577C5748-7396-A31F-80BE-D5B88F8C788C}"/>
          </ac:picMkLst>
        </pc:picChg>
        <pc:picChg chg="add mod">
          <ac:chgData name="兴亮 王" userId="1333aa7588f1de53" providerId="LiveId" clId="{98ED9751-A3B1-AA43-81CA-AFCD0B87FE80}" dt="2022-11-21T06:40:01.269" v="14258" actId="1076"/>
          <ac:picMkLst>
            <pc:docMk/>
            <pc:sldMk cId="2338826683" sldId="625"/>
            <ac:picMk id="20" creationId="{314F1BA8-3BE0-4430-DF23-3C1F0FD98A40}"/>
          </ac:picMkLst>
        </pc:picChg>
        <pc:picChg chg="add mod">
          <ac:chgData name="兴亮 王" userId="1333aa7588f1de53" providerId="LiveId" clId="{98ED9751-A3B1-AA43-81CA-AFCD0B87FE80}" dt="2022-11-21T06:39:20.792" v="14251" actId="14100"/>
          <ac:picMkLst>
            <pc:docMk/>
            <pc:sldMk cId="2338826683" sldId="625"/>
            <ac:picMk id="21" creationId="{2B8F1DFE-79A3-FB31-0BFE-8B32E3662703}"/>
          </ac:picMkLst>
        </pc:picChg>
        <pc:picChg chg="add mod">
          <ac:chgData name="兴亮 王" userId="1333aa7588f1de53" providerId="LiveId" clId="{98ED9751-A3B1-AA43-81CA-AFCD0B87FE80}" dt="2022-11-21T06:41:24.403" v="14266" actId="1076"/>
          <ac:picMkLst>
            <pc:docMk/>
            <pc:sldMk cId="2338826683" sldId="625"/>
            <ac:picMk id="25" creationId="{F9408484-8762-7740-D07E-82D12DBC80BF}"/>
          </ac:picMkLst>
        </pc:picChg>
        <pc:picChg chg="add del mod">
          <ac:chgData name="兴亮 王" userId="1333aa7588f1de53" providerId="LiveId" clId="{98ED9751-A3B1-AA43-81CA-AFCD0B87FE80}" dt="2022-11-21T06:28:43.494" v="13760" actId="21"/>
          <ac:picMkLst>
            <pc:docMk/>
            <pc:sldMk cId="2338826683" sldId="625"/>
            <ac:picMk id="1026" creationId="{1B001089-6D66-14F3-923D-FA93D241143D}"/>
          </ac:picMkLst>
        </pc:picChg>
        <pc:picChg chg="add del mod">
          <ac:chgData name="兴亮 王" userId="1333aa7588f1de53" providerId="LiveId" clId="{98ED9751-A3B1-AA43-81CA-AFCD0B87FE80}" dt="2022-11-21T06:36:18.150" v="14057" actId="478"/>
          <ac:picMkLst>
            <pc:docMk/>
            <pc:sldMk cId="2338826683" sldId="625"/>
            <ac:picMk id="1028" creationId="{18860BF6-7EAB-8201-1A82-36E604FE4731}"/>
          </ac:picMkLst>
        </pc:picChg>
        <pc:picChg chg="add del mod">
          <ac:chgData name="兴亮 王" userId="1333aa7588f1de53" providerId="LiveId" clId="{98ED9751-A3B1-AA43-81CA-AFCD0B87FE80}" dt="2022-11-21T06:36:51.217" v="14088" actId="478"/>
          <ac:picMkLst>
            <pc:docMk/>
            <pc:sldMk cId="2338826683" sldId="625"/>
            <ac:picMk id="1030" creationId="{CE21E12C-4915-1B46-8756-F6ED9A2924E7}"/>
          </ac:picMkLst>
        </pc:picChg>
        <pc:picChg chg="add mod">
          <ac:chgData name="兴亮 王" userId="1333aa7588f1de53" providerId="LiveId" clId="{98ED9751-A3B1-AA43-81CA-AFCD0B87FE80}" dt="2022-11-21T06:36:42.760" v="14084" actId="1076"/>
          <ac:picMkLst>
            <pc:docMk/>
            <pc:sldMk cId="2338826683" sldId="625"/>
            <ac:picMk id="1032" creationId="{0EFE2CEA-A767-FD08-847D-81D5D2712D75}"/>
          </ac:picMkLst>
        </pc:picChg>
        <pc:picChg chg="add mod">
          <ac:chgData name="兴亮 王" userId="1333aa7588f1de53" providerId="LiveId" clId="{98ED9751-A3B1-AA43-81CA-AFCD0B87FE80}" dt="2022-11-21T06:37:51.024" v="14103" actId="1076"/>
          <ac:picMkLst>
            <pc:docMk/>
            <pc:sldMk cId="2338826683" sldId="625"/>
            <ac:picMk id="1034" creationId="{A1C39303-1322-98F0-BB21-5A391B35C167}"/>
          </ac:picMkLst>
        </pc:picChg>
      </pc:sldChg>
    </pc:docChg>
  </pc:docChgLst>
  <pc:docChgLst>
    <pc:chgData name="兴亮 王" userId="1333aa7588f1de53" providerId="LiveId" clId="{8EB82123-C4DF-BE45-A9B2-A62995437241}"/>
    <pc:docChg chg="modSld">
      <pc:chgData name="兴亮 王" userId="1333aa7588f1de53" providerId="LiveId" clId="{8EB82123-C4DF-BE45-A9B2-A62995437241}" dt="2022-11-27T13:59:18.886" v="3" actId="20577"/>
      <pc:docMkLst>
        <pc:docMk/>
      </pc:docMkLst>
      <pc:sldChg chg="modSp mod">
        <pc:chgData name="兴亮 王" userId="1333aa7588f1de53" providerId="LiveId" clId="{8EB82123-C4DF-BE45-A9B2-A62995437241}" dt="2022-11-23T13:08:10.686" v="0" actId="207"/>
        <pc:sldMkLst>
          <pc:docMk/>
          <pc:sldMk cId="787374821" sldId="556"/>
        </pc:sldMkLst>
        <pc:spChg chg="mod">
          <ac:chgData name="兴亮 王" userId="1333aa7588f1de53" providerId="LiveId" clId="{8EB82123-C4DF-BE45-A9B2-A62995437241}" dt="2022-11-23T13:08:10.686" v="0" actId="207"/>
          <ac:spMkLst>
            <pc:docMk/>
            <pc:sldMk cId="787374821" sldId="556"/>
            <ac:spMk id="14" creationId="{53604348-10CF-75FC-A52E-DD8E1CB0BC86}"/>
          </ac:spMkLst>
        </pc:spChg>
      </pc:sldChg>
      <pc:sldChg chg="modSp mod">
        <pc:chgData name="兴亮 王" userId="1333aa7588f1de53" providerId="LiveId" clId="{8EB82123-C4DF-BE45-A9B2-A62995437241}" dt="2022-11-27T13:59:18.886" v="3" actId="20577"/>
        <pc:sldMkLst>
          <pc:docMk/>
          <pc:sldMk cId="1204119556" sldId="582"/>
        </pc:sldMkLst>
        <pc:spChg chg="mod">
          <ac:chgData name="兴亮 王" userId="1333aa7588f1de53" providerId="LiveId" clId="{8EB82123-C4DF-BE45-A9B2-A62995437241}" dt="2022-11-27T13:59:18.886" v="3" actId="20577"/>
          <ac:spMkLst>
            <pc:docMk/>
            <pc:sldMk cId="1204119556" sldId="582"/>
            <ac:spMk id="18" creationId="{509EE37D-897E-A3C8-7A5C-6EC55F49023D}"/>
          </ac:spMkLst>
        </pc:spChg>
      </pc:sldChg>
    </pc:docChg>
  </pc:docChgLst>
  <pc:docChgLst>
    <pc:chgData name="兴亮 王" userId="1333aa7588f1de53" providerId="LiveId" clId="{CE592CCA-0B41-6D41-AC52-E165D0E6B74B}"/>
    <pc:docChg chg="undo custSel modSld">
      <pc:chgData name="兴亮 王" userId="1333aa7588f1de53" providerId="LiveId" clId="{CE592CCA-0B41-6D41-AC52-E165D0E6B74B}" dt="2023-03-16T03:21:29.952" v="22" actId="20577"/>
      <pc:docMkLst>
        <pc:docMk/>
      </pc:docMkLst>
      <pc:sldChg chg="modSp mod">
        <pc:chgData name="兴亮 王" userId="1333aa7588f1de53" providerId="LiveId" clId="{CE592CCA-0B41-6D41-AC52-E165D0E6B74B}" dt="2023-01-12T07:56:08.543" v="15" actId="11"/>
        <pc:sldMkLst>
          <pc:docMk/>
          <pc:sldMk cId="36217293" sldId="588"/>
        </pc:sldMkLst>
        <pc:spChg chg="mod">
          <ac:chgData name="兴亮 王" userId="1333aa7588f1de53" providerId="LiveId" clId="{CE592CCA-0B41-6D41-AC52-E165D0E6B74B}" dt="2023-01-12T07:56:08.543" v="15" actId="11"/>
          <ac:spMkLst>
            <pc:docMk/>
            <pc:sldMk cId="36217293" sldId="588"/>
            <ac:spMk id="18" creationId="{166FC00D-0043-3E6B-2F50-8DD42B540B0D}"/>
          </ac:spMkLst>
        </pc:spChg>
      </pc:sldChg>
      <pc:sldChg chg="modSp mod">
        <pc:chgData name="兴亮 王" userId="1333aa7588f1de53" providerId="LiveId" clId="{CE592CCA-0B41-6D41-AC52-E165D0E6B74B}" dt="2023-03-16T03:21:29.952" v="22" actId="20577"/>
        <pc:sldMkLst>
          <pc:docMk/>
          <pc:sldMk cId="1828410608" sldId="595"/>
        </pc:sldMkLst>
        <pc:spChg chg="mod">
          <ac:chgData name="兴亮 王" userId="1333aa7588f1de53" providerId="LiveId" clId="{CE592CCA-0B41-6D41-AC52-E165D0E6B74B}" dt="2023-03-16T03:21:29.952" v="22" actId="20577"/>
          <ac:spMkLst>
            <pc:docMk/>
            <pc:sldMk cId="1828410608" sldId="595"/>
            <ac:spMk id="10" creationId="{11C4E905-02BC-3CC2-B90D-DE47B152ABBB}"/>
          </ac:spMkLst>
        </pc:spChg>
      </pc:sldChg>
      <pc:sldChg chg="modSp mod">
        <pc:chgData name="兴亮 王" userId="1333aa7588f1de53" providerId="LiveId" clId="{CE592CCA-0B41-6D41-AC52-E165D0E6B74B}" dt="2023-01-04T13:17:56.620" v="12" actId="1076"/>
        <pc:sldMkLst>
          <pc:docMk/>
          <pc:sldMk cId="177334677" sldId="602"/>
        </pc:sldMkLst>
        <pc:spChg chg="mod">
          <ac:chgData name="兴亮 王" userId="1333aa7588f1de53" providerId="LiveId" clId="{CE592CCA-0B41-6D41-AC52-E165D0E6B74B}" dt="2023-01-04T13:15:59.485" v="10" actId="20577"/>
          <ac:spMkLst>
            <pc:docMk/>
            <pc:sldMk cId="177334677" sldId="602"/>
            <ac:spMk id="10" creationId="{11C4E905-02BC-3CC2-B90D-DE47B152ABBB}"/>
          </ac:spMkLst>
        </pc:spChg>
        <pc:picChg chg="mod">
          <ac:chgData name="兴亮 王" userId="1333aa7588f1de53" providerId="LiveId" clId="{CE592CCA-0B41-6D41-AC52-E165D0E6B74B}" dt="2023-01-04T13:17:56.620" v="12" actId="1076"/>
          <ac:picMkLst>
            <pc:docMk/>
            <pc:sldMk cId="177334677" sldId="602"/>
            <ac:picMk id="37" creationId="{DB66F038-7184-2612-1369-F4A11DA04471}"/>
          </ac:picMkLst>
        </pc:picChg>
      </pc:sldChg>
      <pc:sldChg chg="modSp mod">
        <pc:chgData name="兴亮 王" userId="1333aa7588f1de53" providerId="LiveId" clId="{CE592CCA-0B41-6D41-AC52-E165D0E6B74B}" dt="2023-01-04T13:26:51.404" v="13" actId="14100"/>
        <pc:sldMkLst>
          <pc:docMk/>
          <pc:sldMk cId="3838185839" sldId="603"/>
        </pc:sldMkLst>
        <pc:spChg chg="mod">
          <ac:chgData name="兴亮 王" userId="1333aa7588f1de53" providerId="LiveId" clId="{CE592CCA-0B41-6D41-AC52-E165D0E6B74B}" dt="2023-01-04T13:26:51.404" v="13" actId="14100"/>
          <ac:spMkLst>
            <pc:docMk/>
            <pc:sldMk cId="3838185839" sldId="603"/>
            <ac:spMk id="10" creationId="{11C4E905-02BC-3CC2-B90D-DE47B152ABB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1E6801-CFD3-494A-B667-6D98F6EA16A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CB5EDAD-B92A-43B2-9DDD-7FC5D77168FD}">
      <dgm:prSet/>
      <dgm:spPr/>
      <dgm:t>
        <a:bodyPr/>
        <a:lstStyle/>
        <a:p>
          <a:r>
            <a:rPr lang="en-US" altLang="zh-CN" dirty="0"/>
            <a:t>1.</a:t>
          </a:r>
          <a:r>
            <a:rPr lang="zh-CN" altLang="en-US" dirty="0"/>
            <a:t> </a:t>
          </a:r>
          <a:r>
            <a:rPr lang="zh-CN" dirty="0"/>
            <a:t>节点层面</a:t>
          </a:r>
          <a:endParaRPr lang="en-US" dirty="0"/>
        </a:p>
      </dgm:t>
    </dgm:pt>
    <dgm:pt modelId="{FFE7ECD1-B824-4A97-B99D-13BFE5CF6815}" type="parTrans" cxnId="{8AD91686-54B6-4302-9EF4-1CF1A9F1B372}">
      <dgm:prSet/>
      <dgm:spPr/>
      <dgm:t>
        <a:bodyPr/>
        <a:lstStyle/>
        <a:p>
          <a:endParaRPr lang="en-US"/>
        </a:p>
      </dgm:t>
    </dgm:pt>
    <dgm:pt modelId="{B2A67B76-C98F-413B-BE2B-4AF9D0FFF197}" type="sibTrans" cxnId="{8AD91686-54B6-4302-9EF4-1CF1A9F1B372}">
      <dgm:prSet/>
      <dgm:spPr/>
      <dgm:t>
        <a:bodyPr/>
        <a:lstStyle/>
        <a:p>
          <a:endParaRPr lang="en-US"/>
        </a:p>
      </dgm:t>
    </dgm:pt>
    <dgm:pt modelId="{4DCD5BC9-4499-46B3-8FD4-9BD6BEB500B7}">
      <dgm:prSet/>
      <dgm:spPr/>
      <dgm:t>
        <a:bodyPr/>
        <a:lstStyle/>
        <a:p>
          <a:r>
            <a:rPr lang="zh-CN" dirty="0"/>
            <a:t>节点分类：预测节点属于哪个类别</a:t>
          </a:r>
          <a:endParaRPr lang="en-US" dirty="0"/>
        </a:p>
      </dgm:t>
    </dgm:pt>
    <dgm:pt modelId="{9E58BEE8-D57A-4FAC-AFB2-F5479F439D1F}" type="parTrans" cxnId="{DAD72CEB-83F6-4FDB-831A-575A08186DBE}">
      <dgm:prSet/>
      <dgm:spPr/>
      <dgm:t>
        <a:bodyPr/>
        <a:lstStyle/>
        <a:p>
          <a:endParaRPr lang="en-US"/>
        </a:p>
      </dgm:t>
    </dgm:pt>
    <dgm:pt modelId="{A781950D-3586-441B-BA26-C495B6383D63}" type="sibTrans" cxnId="{DAD72CEB-83F6-4FDB-831A-575A08186DBE}">
      <dgm:prSet/>
      <dgm:spPr/>
      <dgm:t>
        <a:bodyPr/>
        <a:lstStyle/>
        <a:p>
          <a:endParaRPr lang="en-US"/>
        </a:p>
      </dgm:t>
    </dgm:pt>
    <dgm:pt modelId="{D182AEE7-C69E-4EC3-B281-60657804A9F3}">
      <dgm:prSet/>
      <dgm:spPr/>
      <dgm:t>
        <a:bodyPr/>
        <a:lstStyle/>
        <a:p>
          <a:r>
            <a:rPr lang="zh-CN"/>
            <a:t>节点回归：预测节点某个属性值</a:t>
          </a:r>
          <a:endParaRPr lang="en-US"/>
        </a:p>
      </dgm:t>
    </dgm:pt>
    <dgm:pt modelId="{478F769E-35F9-4FA5-B285-8F094884EF74}" type="parTrans" cxnId="{0A11B32D-AE33-4BE0-B71E-689BE98F14E1}">
      <dgm:prSet/>
      <dgm:spPr/>
      <dgm:t>
        <a:bodyPr/>
        <a:lstStyle/>
        <a:p>
          <a:endParaRPr lang="en-US"/>
        </a:p>
      </dgm:t>
    </dgm:pt>
    <dgm:pt modelId="{8E738D5A-59D1-43A3-9CF2-50E6D9146CD7}" type="sibTrans" cxnId="{0A11B32D-AE33-4BE0-B71E-689BE98F14E1}">
      <dgm:prSet/>
      <dgm:spPr/>
      <dgm:t>
        <a:bodyPr/>
        <a:lstStyle/>
        <a:p>
          <a:endParaRPr lang="en-US"/>
        </a:p>
      </dgm:t>
    </dgm:pt>
    <dgm:pt modelId="{64B540E6-675D-4161-91B7-128C1467AFA9}">
      <dgm:prSet/>
      <dgm:spPr/>
      <dgm:t>
        <a:bodyPr/>
        <a:lstStyle/>
        <a:p>
          <a:r>
            <a:rPr lang="en-US" altLang="zh-CN" dirty="0"/>
            <a:t>2.</a:t>
          </a:r>
          <a:r>
            <a:rPr lang="zh-CN" altLang="en-US" dirty="0"/>
            <a:t> </a:t>
          </a:r>
          <a:r>
            <a:rPr lang="zh-CN" dirty="0"/>
            <a:t>边层面</a:t>
          </a:r>
          <a:endParaRPr lang="en-US" dirty="0"/>
        </a:p>
      </dgm:t>
    </dgm:pt>
    <dgm:pt modelId="{64299882-4C81-4918-A69C-09B1830B2273}" type="parTrans" cxnId="{2B68DEE8-BBBF-4EF1-A3C1-9A304DF0F17A}">
      <dgm:prSet/>
      <dgm:spPr/>
      <dgm:t>
        <a:bodyPr/>
        <a:lstStyle/>
        <a:p>
          <a:endParaRPr lang="en-US"/>
        </a:p>
      </dgm:t>
    </dgm:pt>
    <dgm:pt modelId="{D4D61D71-F0D3-4B44-AD9C-889F13FBAEE4}" type="sibTrans" cxnId="{2B68DEE8-BBBF-4EF1-A3C1-9A304DF0F17A}">
      <dgm:prSet/>
      <dgm:spPr/>
      <dgm:t>
        <a:bodyPr/>
        <a:lstStyle/>
        <a:p>
          <a:endParaRPr lang="en-US"/>
        </a:p>
      </dgm:t>
    </dgm:pt>
    <dgm:pt modelId="{81609E49-5809-4678-BA4E-EE3A4DBE796D}">
      <dgm:prSet/>
      <dgm:spPr/>
      <dgm:t>
        <a:bodyPr/>
        <a:lstStyle/>
        <a:p>
          <a:r>
            <a:rPr lang="zh-CN"/>
            <a:t>边的分类：预测边属于哪个类别</a:t>
          </a:r>
          <a:endParaRPr lang="en-US"/>
        </a:p>
      </dgm:t>
    </dgm:pt>
    <dgm:pt modelId="{57F1757C-664B-46D2-A259-BFF71FBB57ED}" type="parTrans" cxnId="{93DC3505-D2D5-4C87-B0E4-DA640B075C64}">
      <dgm:prSet/>
      <dgm:spPr/>
      <dgm:t>
        <a:bodyPr/>
        <a:lstStyle/>
        <a:p>
          <a:endParaRPr lang="en-US"/>
        </a:p>
      </dgm:t>
    </dgm:pt>
    <dgm:pt modelId="{8F44A6CF-1B1C-46E4-98EA-1A442DCF4795}" type="sibTrans" cxnId="{93DC3505-D2D5-4C87-B0E4-DA640B075C64}">
      <dgm:prSet/>
      <dgm:spPr/>
      <dgm:t>
        <a:bodyPr/>
        <a:lstStyle/>
        <a:p>
          <a:endParaRPr lang="en-US"/>
        </a:p>
      </dgm:t>
    </dgm:pt>
    <dgm:pt modelId="{FC74ACF5-8CF0-400F-A6E3-2DABBF8F322C}">
      <dgm:prSet/>
      <dgm:spPr/>
      <dgm:t>
        <a:bodyPr/>
        <a:lstStyle/>
        <a:p>
          <a:r>
            <a:rPr lang="zh-CN"/>
            <a:t>链接预测：预测两个节点之间是否会构成边</a:t>
          </a:r>
          <a:endParaRPr lang="en-US"/>
        </a:p>
      </dgm:t>
    </dgm:pt>
    <dgm:pt modelId="{CB136501-7257-4CE9-A3F1-9B00E6A632AF}" type="parTrans" cxnId="{061EB7AD-769B-4659-BF00-5D79FCB01F74}">
      <dgm:prSet/>
      <dgm:spPr/>
      <dgm:t>
        <a:bodyPr/>
        <a:lstStyle/>
        <a:p>
          <a:endParaRPr lang="en-US"/>
        </a:p>
      </dgm:t>
    </dgm:pt>
    <dgm:pt modelId="{0A165136-02FC-417B-A8D5-B6EC46B02ACA}" type="sibTrans" cxnId="{061EB7AD-769B-4659-BF00-5D79FCB01F74}">
      <dgm:prSet/>
      <dgm:spPr/>
      <dgm:t>
        <a:bodyPr/>
        <a:lstStyle/>
        <a:p>
          <a:endParaRPr lang="en-US"/>
        </a:p>
      </dgm:t>
    </dgm:pt>
    <dgm:pt modelId="{51EB2B44-49D5-4EAB-96D4-5C1EF2666996}">
      <dgm:prSet/>
      <dgm:spPr/>
      <dgm:t>
        <a:bodyPr/>
        <a:lstStyle/>
        <a:p>
          <a:r>
            <a:rPr lang="en-US" altLang="zh-CN" dirty="0"/>
            <a:t>3.</a:t>
          </a:r>
          <a:r>
            <a:rPr lang="zh-CN" altLang="en-US" dirty="0"/>
            <a:t> </a:t>
          </a:r>
          <a:r>
            <a:rPr lang="zh-CN" dirty="0"/>
            <a:t>图层面</a:t>
          </a:r>
          <a:endParaRPr lang="en-US" dirty="0"/>
        </a:p>
      </dgm:t>
    </dgm:pt>
    <dgm:pt modelId="{4070FEC1-A5FC-4CED-AB02-710A4F70E980}" type="parTrans" cxnId="{9EE942B0-EEA3-4707-9322-16E01C90828B}">
      <dgm:prSet/>
      <dgm:spPr/>
      <dgm:t>
        <a:bodyPr/>
        <a:lstStyle/>
        <a:p>
          <a:endParaRPr lang="en-US"/>
        </a:p>
      </dgm:t>
    </dgm:pt>
    <dgm:pt modelId="{54B29228-D1F4-47DA-89AE-F8304C93527C}" type="sibTrans" cxnId="{9EE942B0-EEA3-4707-9322-16E01C90828B}">
      <dgm:prSet/>
      <dgm:spPr/>
      <dgm:t>
        <a:bodyPr/>
        <a:lstStyle/>
        <a:p>
          <a:endParaRPr lang="en-US"/>
        </a:p>
      </dgm:t>
    </dgm:pt>
    <dgm:pt modelId="{974080E6-CBE9-46DA-827E-EF7E31078E94}">
      <dgm:prSet/>
      <dgm:spPr/>
      <dgm:t>
        <a:bodyPr/>
        <a:lstStyle/>
        <a:p>
          <a:r>
            <a:rPr lang="zh-CN"/>
            <a:t>图分类：预测图的标签</a:t>
          </a:r>
          <a:endParaRPr lang="en-US"/>
        </a:p>
      </dgm:t>
    </dgm:pt>
    <dgm:pt modelId="{8D135C47-5D67-4590-9BA0-EB3F260CF5B1}" type="parTrans" cxnId="{0E49D115-FCB9-48BE-B842-C3488FD6A831}">
      <dgm:prSet/>
      <dgm:spPr/>
      <dgm:t>
        <a:bodyPr/>
        <a:lstStyle/>
        <a:p>
          <a:endParaRPr lang="en-US"/>
        </a:p>
      </dgm:t>
    </dgm:pt>
    <dgm:pt modelId="{3135AC86-A855-4680-8BBB-8412C27B667F}" type="sibTrans" cxnId="{0E49D115-FCB9-48BE-B842-C3488FD6A831}">
      <dgm:prSet/>
      <dgm:spPr/>
      <dgm:t>
        <a:bodyPr/>
        <a:lstStyle/>
        <a:p>
          <a:endParaRPr lang="en-US"/>
        </a:p>
      </dgm:t>
    </dgm:pt>
    <dgm:pt modelId="{DA0E3DE9-D3FA-44E1-AC10-B1582C6E1D4C}">
      <dgm:prSet/>
      <dgm:spPr/>
      <dgm:t>
        <a:bodyPr/>
        <a:lstStyle/>
        <a:p>
          <a:r>
            <a:rPr lang="zh-CN" dirty="0"/>
            <a:t>图表示：把图映射为一个低维、稠密的向量</a:t>
          </a:r>
          <a:endParaRPr lang="en-US" dirty="0"/>
        </a:p>
      </dgm:t>
    </dgm:pt>
    <dgm:pt modelId="{CDE14858-0E09-4DFC-BA53-B8FBAC3246E3}" type="parTrans" cxnId="{56FE4B19-90B4-4F02-AB98-A22E1DDEA612}">
      <dgm:prSet/>
      <dgm:spPr/>
      <dgm:t>
        <a:bodyPr/>
        <a:lstStyle/>
        <a:p>
          <a:endParaRPr lang="en-US"/>
        </a:p>
      </dgm:t>
    </dgm:pt>
    <dgm:pt modelId="{88F52845-1238-4C4D-B59A-B76A74FC3226}" type="sibTrans" cxnId="{56FE4B19-90B4-4F02-AB98-A22E1DDEA612}">
      <dgm:prSet/>
      <dgm:spPr/>
      <dgm:t>
        <a:bodyPr/>
        <a:lstStyle/>
        <a:p>
          <a:endParaRPr lang="en-US"/>
        </a:p>
      </dgm:t>
    </dgm:pt>
    <dgm:pt modelId="{87780FF3-6691-48D5-B9E9-D79FFA14D277}">
      <dgm:prSet/>
      <dgm:spPr/>
      <dgm:t>
        <a:bodyPr/>
        <a:lstStyle/>
        <a:p>
          <a:r>
            <a:rPr lang="zh-CN" altLang="en-US" dirty="0"/>
            <a:t>社区发现</a:t>
          </a:r>
          <a:r>
            <a:rPr lang="zh-CN" dirty="0"/>
            <a:t>：</a:t>
          </a:r>
          <a:r>
            <a:rPr lang="zh-CN" altLang="en-US" dirty="0"/>
            <a:t>发现网络聚类</a:t>
          </a:r>
          <a:endParaRPr lang="en-US" dirty="0"/>
        </a:p>
      </dgm:t>
    </dgm:pt>
    <dgm:pt modelId="{AE1157EA-1828-4F40-A304-FC4C09BA9FB8}" type="parTrans" cxnId="{4F8A87EC-F198-4609-86C3-1D962FAF7BF8}">
      <dgm:prSet/>
      <dgm:spPr/>
      <dgm:t>
        <a:bodyPr/>
        <a:lstStyle/>
        <a:p>
          <a:endParaRPr lang="en-US"/>
        </a:p>
      </dgm:t>
    </dgm:pt>
    <dgm:pt modelId="{3774207B-5C3B-47BD-931C-A35F86F7D2B4}" type="sibTrans" cxnId="{4F8A87EC-F198-4609-86C3-1D962FAF7BF8}">
      <dgm:prSet/>
      <dgm:spPr/>
      <dgm:t>
        <a:bodyPr/>
        <a:lstStyle/>
        <a:p>
          <a:endParaRPr lang="en-US"/>
        </a:p>
      </dgm:t>
    </dgm:pt>
    <dgm:pt modelId="{170BE904-B6C1-554D-92B9-1475C196C85B}" type="pres">
      <dgm:prSet presAssocID="{031E6801-CFD3-494A-B667-6D98F6EA16AB}" presName="linear" presStyleCnt="0">
        <dgm:presLayoutVars>
          <dgm:dir/>
          <dgm:animLvl val="lvl"/>
          <dgm:resizeHandles val="exact"/>
        </dgm:presLayoutVars>
      </dgm:prSet>
      <dgm:spPr/>
    </dgm:pt>
    <dgm:pt modelId="{DC073AAC-83E8-3E4F-8032-178B55514892}" type="pres">
      <dgm:prSet presAssocID="{8CB5EDAD-B92A-43B2-9DDD-7FC5D77168FD}" presName="parentLin" presStyleCnt="0"/>
      <dgm:spPr/>
    </dgm:pt>
    <dgm:pt modelId="{B6EE9A0B-D525-A345-9A30-C12053456C8F}" type="pres">
      <dgm:prSet presAssocID="{8CB5EDAD-B92A-43B2-9DDD-7FC5D77168FD}" presName="parentLeftMargin" presStyleLbl="node1" presStyleIdx="0" presStyleCnt="3"/>
      <dgm:spPr/>
    </dgm:pt>
    <dgm:pt modelId="{68BDF6F0-1F69-9341-BFC7-0952DF28FAAD}" type="pres">
      <dgm:prSet presAssocID="{8CB5EDAD-B92A-43B2-9DDD-7FC5D77168FD}" presName="parentText" presStyleLbl="node1" presStyleIdx="0" presStyleCnt="3">
        <dgm:presLayoutVars>
          <dgm:chMax val="0"/>
          <dgm:bulletEnabled val="1"/>
        </dgm:presLayoutVars>
      </dgm:prSet>
      <dgm:spPr/>
    </dgm:pt>
    <dgm:pt modelId="{D30D720D-2049-0A44-90E6-F1DFD876A017}" type="pres">
      <dgm:prSet presAssocID="{8CB5EDAD-B92A-43B2-9DDD-7FC5D77168FD}" presName="negativeSpace" presStyleCnt="0"/>
      <dgm:spPr/>
    </dgm:pt>
    <dgm:pt modelId="{756DCAFA-A2B4-EA4F-98BB-DA982E01EB36}" type="pres">
      <dgm:prSet presAssocID="{8CB5EDAD-B92A-43B2-9DDD-7FC5D77168FD}" presName="childText" presStyleLbl="conFgAcc1" presStyleIdx="0" presStyleCnt="3">
        <dgm:presLayoutVars>
          <dgm:bulletEnabled val="1"/>
        </dgm:presLayoutVars>
      </dgm:prSet>
      <dgm:spPr/>
    </dgm:pt>
    <dgm:pt modelId="{E1DFA064-0BD6-0944-8D24-55B564572A6B}" type="pres">
      <dgm:prSet presAssocID="{B2A67B76-C98F-413B-BE2B-4AF9D0FFF197}" presName="spaceBetweenRectangles" presStyleCnt="0"/>
      <dgm:spPr/>
    </dgm:pt>
    <dgm:pt modelId="{B72125BC-E96F-F643-A924-56CAEEEDCEF2}" type="pres">
      <dgm:prSet presAssocID="{64B540E6-675D-4161-91B7-128C1467AFA9}" presName="parentLin" presStyleCnt="0"/>
      <dgm:spPr/>
    </dgm:pt>
    <dgm:pt modelId="{6B15B8A1-B4E7-7F48-BBEE-CDEFE6BA0C5F}" type="pres">
      <dgm:prSet presAssocID="{64B540E6-675D-4161-91B7-128C1467AFA9}" presName="parentLeftMargin" presStyleLbl="node1" presStyleIdx="0" presStyleCnt="3"/>
      <dgm:spPr/>
    </dgm:pt>
    <dgm:pt modelId="{4A9DB7A6-DDB2-9C49-99D1-1049CA41E89A}" type="pres">
      <dgm:prSet presAssocID="{64B540E6-675D-4161-91B7-128C1467AFA9}" presName="parentText" presStyleLbl="node1" presStyleIdx="1" presStyleCnt="3">
        <dgm:presLayoutVars>
          <dgm:chMax val="0"/>
          <dgm:bulletEnabled val="1"/>
        </dgm:presLayoutVars>
      </dgm:prSet>
      <dgm:spPr/>
    </dgm:pt>
    <dgm:pt modelId="{D7503659-8DC3-6F42-B611-68C7357BB96A}" type="pres">
      <dgm:prSet presAssocID="{64B540E6-675D-4161-91B7-128C1467AFA9}" presName="negativeSpace" presStyleCnt="0"/>
      <dgm:spPr/>
    </dgm:pt>
    <dgm:pt modelId="{590DC4A8-F013-3841-9ED6-0D099BDAC3D8}" type="pres">
      <dgm:prSet presAssocID="{64B540E6-675D-4161-91B7-128C1467AFA9}" presName="childText" presStyleLbl="conFgAcc1" presStyleIdx="1" presStyleCnt="3">
        <dgm:presLayoutVars>
          <dgm:bulletEnabled val="1"/>
        </dgm:presLayoutVars>
      </dgm:prSet>
      <dgm:spPr/>
    </dgm:pt>
    <dgm:pt modelId="{2443563D-6F71-AE41-88EB-55C1B994F242}" type="pres">
      <dgm:prSet presAssocID="{D4D61D71-F0D3-4B44-AD9C-889F13FBAEE4}" presName="spaceBetweenRectangles" presStyleCnt="0"/>
      <dgm:spPr/>
    </dgm:pt>
    <dgm:pt modelId="{46C25F0C-D439-F749-BABB-8671AAC24339}" type="pres">
      <dgm:prSet presAssocID="{51EB2B44-49D5-4EAB-96D4-5C1EF2666996}" presName="parentLin" presStyleCnt="0"/>
      <dgm:spPr/>
    </dgm:pt>
    <dgm:pt modelId="{430ACB04-1ED5-A944-898B-9217EA7C6131}" type="pres">
      <dgm:prSet presAssocID="{51EB2B44-49D5-4EAB-96D4-5C1EF2666996}" presName="parentLeftMargin" presStyleLbl="node1" presStyleIdx="1" presStyleCnt="3"/>
      <dgm:spPr/>
    </dgm:pt>
    <dgm:pt modelId="{94E6A707-5E49-854E-A659-A0BB05CD7D40}" type="pres">
      <dgm:prSet presAssocID="{51EB2B44-49D5-4EAB-96D4-5C1EF2666996}" presName="parentText" presStyleLbl="node1" presStyleIdx="2" presStyleCnt="3">
        <dgm:presLayoutVars>
          <dgm:chMax val="0"/>
          <dgm:bulletEnabled val="1"/>
        </dgm:presLayoutVars>
      </dgm:prSet>
      <dgm:spPr/>
    </dgm:pt>
    <dgm:pt modelId="{B3C7E58E-31ED-F74F-A5EA-1027FBB27BFD}" type="pres">
      <dgm:prSet presAssocID="{51EB2B44-49D5-4EAB-96D4-5C1EF2666996}" presName="negativeSpace" presStyleCnt="0"/>
      <dgm:spPr/>
    </dgm:pt>
    <dgm:pt modelId="{2F75FCFB-A23D-0445-B40B-8373FB9506CA}" type="pres">
      <dgm:prSet presAssocID="{51EB2B44-49D5-4EAB-96D4-5C1EF2666996}" presName="childText" presStyleLbl="conFgAcc1" presStyleIdx="2" presStyleCnt="3">
        <dgm:presLayoutVars>
          <dgm:bulletEnabled val="1"/>
        </dgm:presLayoutVars>
      </dgm:prSet>
      <dgm:spPr/>
    </dgm:pt>
  </dgm:ptLst>
  <dgm:cxnLst>
    <dgm:cxn modelId="{93DC3505-D2D5-4C87-B0E4-DA640B075C64}" srcId="{64B540E6-675D-4161-91B7-128C1467AFA9}" destId="{81609E49-5809-4678-BA4E-EE3A4DBE796D}" srcOrd="0" destOrd="0" parTransId="{57F1757C-664B-46D2-A259-BFF71FBB57ED}" sibTransId="{8F44A6CF-1B1C-46E4-98EA-1A442DCF4795}"/>
    <dgm:cxn modelId="{C0EBDE07-27DC-2B42-A4F6-9ED514368A33}" type="presOf" srcId="{4DCD5BC9-4499-46B3-8FD4-9BD6BEB500B7}" destId="{756DCAFA-A2B4-EA4F-98BB-DA982E01EB36}" srcOrd="0" destOrd="0" presId="urn:microsoft.com/office/officeart/2005/8/layout/list1"/>
    <dgm:cxn modelId="{0E49D115-FCB9-48BE-B842-C3488FD6A831}" srcId="{51EB2B44-49D5-4EAB-96D4-5C1EF2666996}" destId="{974080E6-CBE9-46DA-827E-EF7E31078E94}" srcOrd="0" destOrd="0" parTransId="{8D135C47-5D67-4590-9BA0-EB3F260CF5B1}" sibTransId="{3135AC86-A855-4680-8BBB-8412C27B667F}"/>
    <dgm:cxn modelId="{56FE4B19-90B4-4F02-AB98-A22E1DDEA612}" srcId="{51EB2B44-49D5-4EAB-96D4-5C1EF2666996}" destId="{DA0E3DE9-D3FA-44E1-AC10-B1582C6E1D4C}" srcOrd="1" destOrd="0" parTransId="{CDE14858-0E09-4DFC-BA53-B8FBAC3246E3}" sibTransId="{88F52845-1238-4C4D-B59A-B76A74FC3226}"/>
    <dgm:cxn modelId="{0A11B32D-AE33-4BE0-B71E-689BE98F14E1}" srcId="{8CB5EDAD-B92A-43B2-9DDD-7FC5D77168FD}" destId="{D182AEE7-C69E-4EC3-B281-60657804A9F3}" srcOrd="1" destOrd="0" parTransId="{478F769E-35F9-4FA5-B285-8F094884EF74}" sibTransId="{8E738D5A-59D1-43A3-9CF2-50E6D9146CD7}"/>
    <dgm:cxn modelId="{637B1F70-B985-B54F-858C-33D37F3F7E53}" type="presOf" srcId="{51EB2B44-49D5-4EAB-96D4-5C1EF2666996}" destId="{94E6A707-5E49-854E-A659-A0BB05CD7D40}" srcOrd="1" destOrd="0" presId="urn:microsoft.com/office/officeart/2005/8/layout/list1"/>
    <dgm:cxn modelId="{D1C0F27C-1F03-9C47-A18E-E5338067F10B}" type="presOf" srcId="{81609E49-5809-4678-BA4E-EE3A4DBE796D}" destId="{590DC4A8-F013-3841-9ED6-0D099BDAC3D8}" srcOrd="0" destOrd="0" presId="urn:microsoft.com/office/officeart/2005/8/layout/list1"/>
    <dgm:cxn modelId="{8AD91686-54B6-4302-9EF4-1CF1A9F1B372}" srcId="{031E6801-CFD3-494A-B667-6D98F6EA16AB}" destId="{8CB5EDAD-B92A-43B2-9DDD-7FC5D77168FD}" srcOrd="0" destOrd="0" parTransId="{FFE7ECD1-B824-4A97-B99D-13BFE5CF6815}" sibTransId="{B2A67B76-C98F-413B-BE2B-4AF9D0FFF197}"/>
    <dgm:cxn modelId="{04396187-7B3B-FA4A-A9F0-FDCAEB429DDB}" type="presOf" srcId="{64B540E6-675D-4161-91B7-128C1467AFA9}" destId="{4A9DB7A6-DDB2-9C49-99D1-1049CA41E89A}" srcOrd="1" destOrd="0" presId="urn:microsoft.com/office/officeart/2005/8/layout/list1"/>
    <dgm:cxn modelId="{FD4BD295-EFBF-3C45-B99D-EC52B48BF4FC}" type="presOf" srcId="{031E6801-CFD3-494A-B667-6D98F6EA16AB}" destId="{170BE904-B6C1-554D-92B9-1475C196C85B}" srcOrd="0" destOrd="0" presId="urn:microsoft.com/office/officeart/2005/8/layout/list1"/>
    <dgm:cxn modelId="{FBA0C49C-A35C-8649-899C-1636A9CF2C6B}" type="presOf" srcId="{64B540E6-675D-4161-91B7-128C1467AFA9}" destId="{6B15B8A1-B4E7-7F48-BBEE-CDEFE6BA0C5F}" srcOrd="0" destOrd="0" presId="urn:microsoft.com/office/officeart/2005/8/layout/list1"/>
    <dgm:cxn modelId="{08C425A7-8156-AC49-888B-44B89A7EA744}" type="presOf" srcId="{974080E6-CBE9-46DA-827E-EF7E31078E94}" destId="{2F75FCFB-A23D-0445-B40B-8373FB9506CA}" srcOrd="0" destOrd="0" presId="urn:microsoft.com/office/officeart/2005/8/layout/list1"/>
    <dgm:cxn modelId="{881725AB-54DD-7442-85E8-A142CDF4807A}" type="presOf" srcId="{D182AEE7-C69E-4EC3-B281-60657804A9F3}" destId="{756DCAFA-A2B4-EA4F-98BB-DA982E01EB36}" srcOrd="0" destOrd="1" presId="urn:microsoft.com/office/officeart/2005/8/layout/list1"/>
    <dgm:cxn modelId="{061EB7AD-769B-4659-BF00-5D79FCB01F74}" srcId="{64B540E6-675D-4161-91B7-128C1467AFA9}" destId="{FC74ACF5-8CF0-400F-A6E3-2DABBF8F322C}" srcOrd="1" destOrd="0" parTransId="{CB136501-7257-4CE9-A3F1-9B00E6A632AF}" sibTransId="{0A165136-02FC-417B-A8D5-B6EC46B02ACA}"/>
    <dgm:cxn modelId="{9EE942B0-EEA3-4707-9322-16E01C90828B}" srcId="{031E6801-CFD3-494A-B667-6D98F6EA16AB}" destId="{51EB2B44-49D5-4EAB-96D4-5C1EF2666996}" srcOrd="2" destOrd="0" parTransId="{4070FEC1-A5FC-4CED-AB02-710A4F70E980}" sibTransId="{54B29228-D1F4-47DA-89AE-F8304C93527C}"/>
    <dgm:cxn modelId="{410155B0-611B-544E-BF1C-0DD4B44B12A7}" type="presOf" srcId="{8CB5EDAD-B92A-43B2-9DDD-7FC5D77168FD}" destId="{68BDF6F0-1F69-9341-BFC7-0952DF28FAAD}" srcOrd="1" destOrd="0" presId="urn:microsoft.com/office/officeart/2005/8/layout/list1"/>
    <dgm:cxn modelId="{AC0B28B1-D55E-A143-B57F-E28C13990671}" type="presOf" srcId="{8CB5EDAD-B92A-43B2-9DDD-7FC5D77168FD}" destId="{B6EE9A0B-D525-A345-9A30-C12053456C8F}" srcOrd="0" destOrd="0" presId="urn:microsoft.com/office/officeart/2005/8/layout/list1"/>
    <dgm:cxn modelId="{180910B7-2EB6-B74D-84DC-DE44EFDD86A3}" type="presOf" srcId="{DA0E3DE9-D3FA-44E1-AC10-B1582C6E1D4C}" destId="{2F75FCFB-A23D-0445-B40B-8373FB9506CA}" srcOrd="0" destOrd="1" presId="urn:microsoft.com/office/officeart/2005/8/layout/list1"/>
    <dgm:cxn modelId="{14126ABB-8164-054C-89D4-56DF9E4F5E1F}" type="presOf" srcId="{87780FF3-6691-48D5-B9E9-D79FFA14D277}" destId="{2F75FCFB-A23D-0445-B40B-8373FB9506CA}" srcOrd="0" destOrd="2" presId="urn:microsoft.com/office/officeart/2005/8/layout/list1"/>
    <dgm:cxn modelId="{DA2066CE-315B-054B-9B6E-89C57BC766CC}" type="presOf" srcId="{51EB2B44-49D5-4EAB-96D4-5C1EF2666996}" destId="{430ACB04-1ED5-A944-898B-9217EA7C6131}" srcOrd="0" destOrd="0" presId="urn:microsoft.com/office/officeart/2005/8/layout/list1"/>
    <dgm:cxn modelId="{2B68DEE8-BBBF-4EF1-A3C1-9A304DF0F17A}" srcId="{031E6801-CFD3-494A-B667-6D98F6EA16AB}" destId="{64B540E6-675D-4161-91B7-128C1467AFA9}" srcOrd="1" destOrd="0" parTransId="{64299882-4C81-4918-A69C-09B1830B2273}" sibTransId="{D4D61D71-F0D3-4B44-AD9C-889F13FBAEE4}"/>
    <dgm:cxn modelId="{DAD72CEB-83F6-4FDB-831A-575A08186DBE}" srcId="{8CB5EDAD-B92A-43B2-9DDD-7FC5D77168FD}" destId="{4DCD5BC9-4499-46B3-8FD4-9BD6BEB500B7}" srcOrd="0" destOrd="0" parTransId="{9E58BEE8-D57A-4FAC-AFB2-F5479F439D1F}" sibTransId="{A781950D-3586-441B-BA26-C495B6383D63}"/>
    <dgm:cxn modelId="{4F8A87EC-F198-4609-86C3-1D962FAF7BF8}" srcId="{51EB2B44-49D5-4EAB-96D4-5C1EF2666996}" destId="{87780FF3-6691-48D5-B9E9-D79FFA14D277}" srcOrd="2" destOrd="0" parTransId="{AE1157EA-1828-4F40-A304-FC4C09BA9FB8}" sibTransId="{3774207B-5C3B-47BD-931C-A35F86F7D2B4}"/>
    <dgm:cxn modelId="{8A95C9F3-7B27-924B-8A21-98A229EC5A54}" type="presOf" srcId="{FC74ACF5-8CF0-400F-A6E3-2DABBF8F322C}" destId="{590DC4A8-F013-3841-9ED6-0D099BDAC3D8}" srcOrd="0" destOrd="1" presId="urn:microsoft.com/office/officeart/2005/8/layout/list1"/>
    <dgm:cxn modelId="{8429AEFA-D344-3744-943F-851792DBE8EA}" type="presParOf" srcId="{170BE904-B6C1-554D-92B9-1475C196C85B}" destId="{DC073AAC-83E8-3E4F-8032-178B55514892}" srcOrd="0" destOrd="0" presId="urn:microsoft.com/office/officeart/2005/8/layout/list1"/>
    <dgm:cxn modelId="{2983F190-B16E-A546-9E1E-B1C264104C36}" type="presParOf" srcId="{DC073AAC-83E8-3E4F-8032-178B55514892}" destId="{B6EE9A0B-D525-A345-9A30-C12053456C8F}" srcOrd="0" destOrd="0" presId="urn:microsoft.com/office/officeart/2005/8/layout/list1"/>
    <dgm:cxn modelId="{F1AE2A7D-C837-3E4B-A832-E7A2F371AF59}" type="presParOf" srcId="{DC073AAC-83E8-3E4F-8032-178B55514892}" destId="{68BDF6F0-1F69-9341-BFC7-0952DF28FAAD}" srcOrd="1" destOrd="0" presId="urn:microsoft.com/office/officeart/2005/8/layout/list1"/>
    <dgm:cxn modelId="{E1FC24A3-BB11-1645-A1E1-FC6699E75786}" type="presParOf" srcId="{170BE904-B6C1-554D-92B9-1475C196C85B}" destId="{D30D720D-2049-0A44-90E6-F1DFD876A017}" srcOrd="1" destOrd="0" presId="urn:microsoft.com/office/officeart/2005/8/layout/list1"/>
    <dgm:cxn modelId="{097A381E-9E28-3144-AD76-6B8F8D9C0147}" type="presParOf" srcId="{170BE904-B6C1-554D-92B9-1475C196C85B}" destId="{756DCAFA-A2B4-EA4F-98BB-DA982E01EB36}" srcOrd="2" destOrd="0" presId="urn:microsoft.com/office/officeart/2005/8/layout/list1"/>
    <dgm:cxn modelId="{F16F7F7F-8EE5-734A-AC62-F69C2B0AF98B}" type="presParOf" srcId="{170BE904-B6C1-554D-92B9-1475C196C85B}" destId="{E1DFA064-0BD6-0944-8D24-55B564572A6B}" srcOrd="3" destOrd="0" presId="urn:microsoft.com/office/officeart/2005/8/layout/list1"/>
    <dgm:cxn modelId="{3778A79E-48D0-7F4F-847E-A72D6708AF74}" type="presParOf" srcId="{170BE904-B6C1-554D-92B9-1475C196C85B}" destId="{B72125BC-E96F-F643-A924-56CAEEEDCEF2}" srcOrd="4" destOrd="0" presId="urn:microsoft.com/office/officeart/2005/8/layout/list1"/>
    <dgm:cxn modelId="{269CC07E-EF60-8F43-AA4E-53FB80AFB645}" type="presParOf" srcId="{B72125BC-E96F-F643-A924-56CAEEEDCEF2}" destId="{6B15B8A1-B4E7-7F48-BBEE-CDEFE6BA0C5F}" srcOrd="0" destOrd="0" presId="urn:microsoft.com/office/officeart/2005/8/layout/list1"/>
    <dgm:cxn modelId="{499111EF-4680-B94C-98EB-7F584D0BD2C2}" type="presParOf" srcId="{B72125BC-E96F-F643-A924-56CAEEEDCEF2}" destId="{4A9DB7A6-DDB2-9C49-99D1-1049CA41E89A}" srcOrd="1" destOrd="0" presId="urn:microsoft.com/office/officeart/2005/8/layout/list1"/>
    <dgm:cxn modelId="{B90A1C31-47FE-A54E-8AF3-8AC7DB7A62A3}" type="presParOf" srcId="{170BE904-B6C1-554D-92B9-1475C196C85B}" destId="{D7503659-8DC3-6F42-B611-68C7357BB96A}" srcOrd="5" destOrd="0" presId="urn:microsoft.com/office/officeart/2005/8/layout/list1"/>
    <dgm:cxn modelId="{EB0304E1-57A9-8348-90F9-69F6E032CB11}" type="presParOf" srcId="{170BE904-B6C1-554D-92B9-1475C196C85B}" destId="{590DC4A8-F013-3841-9ED6-0D099BDAC3D8}" srcOrd="6" destOrd="0" presId="urn:microsoft.com/office/officeart/2005/8/layout/list1"/>
    <dgm:cxn modelId="{0CC6A24A-7AB3-9C48-AAB2-B946C0BA4F97}" type="presParOf" srcId="{170BE904-B6C1-554D-92B9-1475C196C85B}" destId="{2443563D-6F71-AE41-88EB-55C1B994F242}" srcOrd="7" destOrd="0" presId="urn:microsoft.com/office/officeart/2005/8/layout/list1"/>
    <dgm:cxn modelId="{792B1AC2-19C7-8242-9CD8-1A89CAA69874}" type="presParOf" srcId="{170BE904-B6C1-554D-92B9-1475C196C85B}" destId="{46C25F0C-D439-F749-BABB-8671AAC24339}" srcOrd="8" destOrd="0" presId="urn:microsoft.com/office/officeart/2005/8/layout/list1"/>
    <dgm:cxn modelId="{F55B79BE-B33C-144F-8C78-B6A578D1071F}" type="presParOf" srcId="{46C25F0C-D439-F749-BABB-8671AAC24339}" destId="{430ACB04-1ED5-A944-898B-9217EA7C6131}" srcOrd="0" destOrd="0" presId="urn:microsoft.com/office/officeart/2005/8/layout/list1"/>
    <dgm:cxn modelId="{87F89476-5402-4A45-B666-810E6D2613DE}" type="presParOf" srcId="{46C25F0C-D439-F749-BABB-8671AAC24339}" destId="{94E6A707-5E49-854E-A659-A0BB05CD7D40}" srcOrd="1" destOrd="0" presId="urn:microsoft.com/office/officeart/2005/8/layout/list1"/>
    <dgm:cxn modelId="{7CF38461-9A18-634F-BE55-84934FF3E6F9}" type="presParOf" srcId="{170BE904-B6C1-554D-92B9-1475C196C85B}" destId="{B3C7E58E-31ED-F74F-A5EA-1027FBB27BFD}" srcOrd="9" destOrd="0" presId="urn:microsoft.com/office/officeart/2005/8/layout/list1"/>
    <dgm:cxn modelId="{17B1C16F-2EB6-1747-986D-866009DAD765}" type="presParOf" srcId="{170BE904-B6C1-554D-92B9-1475C196C85B}" destId="{2F75FCFB-A23D-0445-B40B-8373FB9506CA}" srcOrd="10"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DCAFA-A2B4-EA4F-98BB-DA982E01EB36}">
      <dsp:nvSpPr>
        <dsp:cNvPr id="0" name=""/>
        <dsp:cNvSpPr/>
      </dsp:nvSpPr>
      <dsp:spPr>
        <a:xfrm>
          <a:off x="0" y="296004"/>
          <a:ext cx="5130750" cy="113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8203" tIns="333248" rIns="398203"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a:t>节点分类：预测节点属于哪个类别</a:t>
          </a:r>
          <a:endParaRPr lang="en-US" sz="1600" kern="1200" dirty="0"/>
        </a:p>
        <a:p>
          <a:pPr marL="171450" lvl="1" indent="-171450" algn="l" defTabSz="711200">
            <a:lnSpc>
              <a:spcPct val="90000"/>
            </a:lnSpc>
            <a:spcBef>
              <a:spcPct val="0"/>
            </a:spcBef>
            <a:spcAft>
              <a:spcPct val="15000"/>
            </a:spcAft>
            <a:buChar char="•"/>
          </a:pPr>
          <a:r>
            <a:rPr lang="zh-CN" sz="1600" kern="1200"/>
            <a:t>节点回归：预测节点某个属性值</a:t>
          </a:r>
          <a:endParaRPr lang="en-US" sz="1600" kern="1200"/>
        </a:p>
      </dsp:txBody>
      <dsp:txXfrm>
        <a:off x="0" y="296004"/>
        <a:ext cx="5130750" cy="1134000"/>
      </dsp:txXfrm>
    </dsp:sp>
    <dsp:sp modelId="{68BDF6F0-1F69-9341-BFC7-0952DF28FAAD}">
      <dsp:nvSpPr>
        <dsp:cNvPr id="0" name=""/>
        <dsp:cNvSpPr/>
      </dsp:nvSpPr>
      <dsp:spPr>
        <a:xfrm>
          <a:off x="256537" y="59844"/>
          <a:ext cx="359152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751" tIns="0" rIns="135751" bIns="0" numCol="1" spcCol="1270" anchor="ctr" anchorCtr="0">
          <a:noAutofit/>
        </a:bodyPr>
        <a:lstStyle/>
        <a:p>
          <a:pPr marL="0" lvl="0" indent="0" algn="l" defTabSz="711200">
            <a:lnSpc>
              <a:spcPct val="90000"/>
            </a:lnSpc>
            <a:spcBef>
              <a:spcPct val="0"/>
            </a:spcBef>
            <a:spcAft>
              <a:spcPct val="35000"/>
            </a:spcAft>
            <a:buNone/>
          </a:pPr>
          <a:r>
            <a:rPr lang="en-US" altLang="zh-CN" sz="1600" kern="1200" dirty="0"/>
            <a:t>1.</a:t>
          </a:r>
          <a:r>
            <a:rPr lang="zh-CN" altLang="en-US" sz="1600" kern="1200" dirty="0"/>
            <a:t> </a:t>
          </a:r>
          <a:r>
            <a:rPr lang="zh-CN" sz="1600" kern="1200" dirty="0"/>
            <a:t>节点层面</a:t>
          </a:r>
          <a:endParaRPr lang="en-US" sz="1600" kern="1200" dirty="0"/>
        </a:p>
      </dsp:txBody>
      <dsp:txXfrm>
        <a:off x="279594" y="82901"/>
        <a:ext cx="3545411" cy="426206"/>
      </dsp:txXfrm>
    </dsp:sp>
    <dsp:sp modelId="{590DC4A8-F013-3841-9ED6-0D099BDAC3D8}">
      <dsp:nvSpPr>
        <dsp:cNvPr id="0" name=""/>
        <dsp:cNvSpPr/>
      </dsp:nvSpPr>
      <dsp:spPr>
        <a:xfrm>
          <a:off x="0" y="1752564"/>
          <a:ext cx="5130750" cy="113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8203" tIns="333248" rIns="398203"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边的分类：预测边属于哪个类别</a:t>
          </a:r>
          <a:endParaRPr lang="en-US" sz="1600" kern="1200"/>
        </a:p>
        <a:p>
          <a:pPr marL="171450" lvl="1" indent="-171450" algn="l" defTabSz="711200">
            <a:lnSpc>
              <a:spcPct val="90000"/>
            </a:lnSpc>
            <a:spcBef>
              <a:spcPct val="0"/>
            </a:spcBef>
            <a:spcAft>
              <a:spcPct val="15000"/>
            </a:spcAft>
            <a:buChar char="•"/>
          </a:pPr>
          <a:r>
            <a:rPr lang="zh-CN" sz="1600" kern="1200"/>
            <a:t>链接预测：预测两个节点之间是否会构成边</a:t>
          </a:r>
          <a:endParaRPr lang="en-US" sz="1600" kern="1200"/>
        </a:p>
      </dsp:txBody>
      <dsp:txXfrm>
        <a:off x="0" y="1752564"/>
        <a:ext cx="5130750" cy="1134000"/>
      </dsp:txXfrm>
    </dsp:sp>
    <dsp:sp modelId="{4A9DB7A6-DDB2-9C49-99D1-1049CA41E89A}">
      <dsp:nvSpPr>
        <dsp:cNvPr id="0" name=""/>
        <dsp:cNvSpPr/>
      </dsp:nvSpPr>
      <dsp:spPr>
        <a:xfrm>
          <a:off x="256537" y="1516404"/>
          <a:ext cx="359152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751" tIns="0" rIns="135751" bIns="0" numCol="1" spcCol="1270" anchor="ctr" anchorCtr="0">
          <a:noAutofit/>
        </a:bodyPr>
        <a:lstStyle/>
        <a:p>
          <a:pPr marL="0" lvl="0" indent="0" algn="l" defTabSz="711200">
            <a:lnSpc>
              <a:spcPct val="90000"/>
            </a:lnSpc>
            <a:spcBef>
              <a:spcPct val="0"/>
            </a:spcBef>
            <a:spcAft>
              <a:spcPct val="35000"/>
            </a:spcAft>
            <a:buNone/>
          </a:pPr>
          <a:r>
            <a:rPr lang="en-US" altLang="zh-CN" sz="1600" kern="1200" dirty="0"/>
            <a:t>2.</a:t>
          </a:r>
          <a:r>
            <a:rPr lang="zh-CN" altLang="en-US" sz="1600" kern="1200" dirty="0"/>
            <a:t> </a:t>
          </a:r>
          <a:r>
            <a:rPr lang="zh-CN" sz="1600" kern="1200" dirty="0"/>
            <a:t>边层面</a:t>
          </a:r>
          <a:endParaRPr lang="en-US" sz="1600" kern="1200" dirty="0"/>
        </a:p>
      </dsp:txBody>
      <dsp:txXfrm>
        <a:off x="279594" y="1539461"/>
        <a:ext cx="3545411" cy="426206"/>
      </dsp:txXfrm>
    </dsp:sp>
    <dsp:sp modelId="{2F75FCFB-A23D-0445-B40B-8373FB9506CA}">
      <dsp:nvSpPr>
        <dsp:cNvPr id="0" name=""/>
        <dsp:cNvSpPr/>
      </dsp:nvSpPr>
      <dsp:spPr>
        <a:xfrm>
          <a:off x="0" y="3209124"/>
          <a:ext cx="5130750" cy="148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8203" tIns="333248" rIns="398203"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a:t>图分类：预测图的标签</a:t>
          </a:r>
          <a:endParaRPr lang="en-US" sz="1600" kern="1200"/>
        </a:p>
        <a:p>
          <a:pPr marL="171450" lvl="1" indent="-171450" algn="l" defTabSz="711200">
            <a:lnSpc>
              <a:spcPct val="90000"/>
            </a:lnSpc>
            <a:spcBef>
              <a:spcPct val="0"/>
            </a:spcBef>
            <a:spcAft>
              <a:spcPct val="15000"/>
            </a:spcAft>
            <a:buChar char="•"/>
          </a:pPr>
          <a:r>
            <a:rPr lang="zh-CN" sz="1600" kern="1200" dirty="0"/>
            <a:t>图表示：把图映射为一个低维、稠密的向量</a:t>
          </a:r>
          <a:endParaRPr lang="en-US" sz="1600" kern="1200" dirty="0"/>
        </a:p>
        <a:p>
          <a:pPr marL="171450" lvl="1" indent="-171450" algn="l" defTabSz="711200">
            <a:lnSpc>
              <a:spcPct val="90000"/>
            </a:lnSpc>
            <a:spcBef>
              <a:spcPct val="0"/>
            </a:spcBef>
            <a:spcAft>
              <a:spcPct val="15000"/>
            </a:spcAft>
            <a:buChar char="•"/>
          </a:pPr>
          <a:r>
            <a:rPr lang="zh-CN" altLang="en-US" sz="1600" kern="1200" dirty="0"/>
            <a:t>社区发现</a:t>
          </a:r>
          <a:r>
            <a:rPr lang="zh-CN" sz="1600" kern="1200" dirty="0"/>
            <a:t>：</a:t>
          </a:r>
          <a:r>
            <a:rPr lang="zh-CN" altLang="en-US" sz="1600" kern="1200" dirty="0"/>
            <a:t>发现网络聚类</a:t>
          </a:r>
          <a:endParaRPr lang="en-US" sz="1600" kern="1200" dirty="0"/>
        </a:p>
      </dsp:txBody>
      <dsp:txXfrm>
        <a:off x="0" y="3209124"/>
        <a:ext cx="5130750" cy="1486800"/>
      </dsp:txXfrm>
    </dsp:sp>
    <dsp:sp modelId="{94E6A707-5E49-854E-A659-A0BB05CD7D40}">
      <dsp:nvSpPr>
        <dsp:cNvPr id="0" name=""/>
        <dsp:cNvSpPr/>
      </dsp:nvSpPr>
      <dsp:spPr>
        <a:xfrm>
          <a:off x="256537" y="2972964"/>
          <a:ext cx="359152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751" tIns="0" rIns="135751" bIns="0" numCol="1" spcCol="1270" anchor="ctr" anchorCtr="0">
          <a:noAutofit/>
        </a:bodyPr>
        <a:lstStyle/>
        <a:p>
          <a:pPr marL="0" lvl="0" indent="0" algn="l" defTabSz="711200">
            <a:lnSpc>
              <a:spcPct val="90000"/>
            </a:lnSpc>
            <a:spcBef>
              <a:spcPct val="0"/>
            </a:spcBef>
            <a:spcAft>
              <a:spcPct val="35000"/>
            </a:spcAft>
            <a:buNone/>
          </a:pPr>
          <a:r>
            <a:rPr lang="en-US" altLang="zh-CN" sz="1600" kern="1200" dirty="0"/>
            <a:t>3.</a:t>
          </a:r>
          <a:r>
            <a:rPr lang="zh-CN" altLang="en-US" sz="1600" kern="1200" dirty="0"/>
            <a:t> </a:t>
          </a:r>
          <a:r>
            <a:rPr lang="zh-CN" sz="1600" kern="1200" dirty="0"/>
            <a:t>图层面</a:t>
          </a:r>
          <a:endParaRPr lang="en-US" sz="1600" kern="1200" dirty="0"/>
        </a:p>
      </dsp:txBody>
      <dsp:txXfrm>
        <a:off x="279594" y="2996021"/>
        <a:ext cx="3545411"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2023/3/16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a:t>
            </a:fld>
            <a:endParaRPr lang="zh-CN" altLang="en-US"/>
          </a:p>
        </p:txBody>
      </p:sp>
    </p:spTree>
    <p:extLst>
      <p:ext uri="{BB962C8B-B14F-4D97-AF65-F5344CB8AC3E}">
        <p14:creationId xmlns:p14="http://schemas.microsoft.com/office/powerpoint/2010/main" val="328768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1691100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3772198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网络是由一些紧密相连的节点所组成的，据网络中不同节点之间连接的紧密程度，我们可以将网络视为是由不同的“簇”所组成，其中“簇”内的节点之间连接更加的紧密，不同“簇”之间的的节点之间的链接比较稀疏。我们将这种“簇”称为是网络中的社区结构。</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3905052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ei</a:t>
            </a:r>
            <a:r>
              <a:rPr lang="zh-CN" altLang="en-US" dirty="0"/>
              <a:t>是</a:t>
            </a:r>
            <a:r>
              <a:rPr lang="en-US" altLang="zh-CN" dirty="0" err="1"/>
              <a:t>onehot</a:t>
            </a:r>
            <a:r>
              <a:rPr lang="zh-CN" altLang="en-US" dirty="0"/>
              <a:t>表示，</a:t>
            </a:r>
            <a:r>
              <a:rPr lang="en-US" altLang="zh-CN" dirty="0"/>
              <a:t>w</a:t>
            </a:r>
            <a:r>
              <a:rPr lang="zh-CN" altLang="en-US" dirty="0"/>
              <a:t>是可学习的矩阵，</a:t>
            </a:r>
            <a:endParaRPr lang="en-US" altLang="zh-CN" dirty="0"/>
          </a:p>
          <a:p>
            <a:r>
              <a:rPr lang="zh-CN" altLang="en-US" dirty="0"/>
              <a:t>损失函数是最大化出现在上下文中单词的概率</a:t>
            </a:r>
            <a:endParaRPr lang="en-US" altLang="zh-CN" dirty="0"/>
          </a:p>
          <a:p>
            <a:r>
              <a:rPr lang="el-GR" altLang="zh-CN" b="0" i="0" dirty="0">
                <a:solidFill>
                  <a:srgbClr val="222222"/>
                </a:solidFill>
                <a:effectLst/>
                <a:latin typeface="arial" panose="020B0604020202020204" pitchFamily="34" charset="0"/>
              </a:rPr>
              <a:t>Φ(</a:t>
            </a:r>
            <a:r>
              <a:rPr lang="en" altLang="zh-CN" b="0" i="0" dirty="0" err="1">
                <a:solidFill>
                  <a:srgbClr val="222222"/>
                </a:solidFill>
                <a:effectLst/>
                <a:latin typeface="arial" panose="020B0604020202020204" pitchFamily="34" charset="0"/>
              </a:rPr>
              <a:t>vj</a:t>
            </a:r>
            <a:r>
              <a:rPr lang="en"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为当前结点的向量表示。</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146297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Dtx</a:t>
            </a:r>
            <a:r>
              <a:rPr lang="zh-CN" altLang="en-US" dirty="0"/>
              <a:t>是</a:t>
            </a:r>
            <a:r>
              <a:rPr lang="en-US" altLang="zh-CN" dirty="0"/>
              <a:t>t</a:t>
            </a:r>
            <a:r>
              <a:rPr lang="zh-CN" altLang="en-US" dirty="0"/>
              <a:t>到</a:t>
            </a:r>
            <a:r>
              <a:rPr lang="en-US" altLang="zh-CN" dirty="0"/>
              <a:t>x</a:t>
            </a:r>
            <a:r>
              <a:rPr lang="zh-CN" altLang="en-US" dirty="0"/>
              <a:t>的最短距离，顺序是，</a:t>
            </a:r>
            <a:r>
              <a:rPr lang="en-US" altLang="zh-CN" dirty="0"/>
              <a:t>t</a:t>
            </a:r>
            <a:r>
              <a:rPr lang="zh-CN" altLang="en-US" dirty="0"/>
              <a:t>，</a:t>
            </a:r>
            <a:r>
              <a:rPr lang="en-US" altLang="zh-CN" dirty="0"/>
              <a:t>v</a:t>
            </a:r>
            <a:r>
              <a:rPr lang="zh-CN" altLang="en-US" dirty="0"/>
              <a:t>，</a:t>
            </a:r>
            <a:r>
              <a:rPr lang="en-US" altLang="zh-CN" dirty="0"/>
              <a:t>x</a:t>
            </a:r>
          </a:p>
          <a:p>
            <a:endParaRPr lang="en-US" altLang="zh-CN" dirty="0"/>
          </a:p>
          <a:p>
            <a:r>
              <a:rPr lang="en-US" altLang="zh-CN" dirty="0"/>
              <a:t>P</a:t>
            </a:r>
            <a:r>
              <a:rPr lang="zh-CN" altLang="en-US" dirty="0"/>
              <a:t>大的时候，</a:t>
            </a:r>
            <a:r>
              <a:rPr lang="en-US" altLang="zh-CN" dirty="0"/>
              <a:t>1/p</a:t>
            </a:r>
            <a:r>
              <a:rPr lang="zh-CN" altLang="en-US" dirty="0"/>
              <a:t>小，倾向于</a:t>
            </a:r>
            <a:r>
              <a:rPr lang="en-US" altLang="zh-CN" dirty="0"/>
              <a:t>DFS</a:t>
            </a:r>
          </a:p>
          <a:p>
            <a:r>
              <a:rPr lang="en-US" altLang="zh-CN" dirty="0"/>
              <a:t>Q</a:t>
            </a:r>
            <a:r>
              <a:rPr lang="zh-CN" altLang="en-US" dirty="0"/>
              <a:t>大的时候，</a:t>
            </a:r>
            <a:r>
              <a:rPr lang="en-US" altLang="zh-CN" dirty="0"/>
              <a:t>1/q</a:t>
            </a:r>
            <a:r>
              <a:rPr lang="zh-CN" altLang="en-US" dirty="0"/>
              <a:t>小，倾向于</a:t>
            </a:r>
            <a:r>
              <a:rPr lang="en-US" altLang="zh-CN" dirty="0"/>
              <a:t>BFS</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3542891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a:t>
            </a:r>
            <a:r>
              <a:rPr lang="zh-CN" altLang="en-US" dirty="0"/>
              <a:t>和</a:t>
            </a:r>
            <a:r>
              <a:rPr lang="en-US" altLang="zh-CN" dirty="0"/>
              <a:t>7</a:t>
            </a:r>
            <a:r>
              <a:rPr lang="zh-CN" altLang="en-US" dirty="0"/>
              <a:t>，一阶相似度</a:t>
            </a:r>
            <a:endParaRPr lang="en-US" altLang="zh-CN" dirty="0"/>
          </a:p>
          <a:p>
            <a:r>
              <a:rPr lang="en-US" altLang="zh-CN" dirty="0"/>
              <a:t>6</a:t>
            </a:r>
            <a:r>
              <a:rPr lang="zh-CN" altLang="en-US" dirty="0"/>
              <a:t>和</a:t>
            </a:r>
            <a:r>
              <a:rPr lang="en-US" altLang="zh-CN" dirty="0"/>
              <a:t>6</a:t>
            </a:r>
            <a:r>
              <a:rPr lang="zh-CN" altLang="en-US" dirty="0"/>
              <a:t>，二阶相似度</a:t>
            </a:r>
            <a:endParaRPr lang="en-US" altLang="zh-CN" dirty="0"/>
          </a:p>
          <a:p>
            <a:endParaRPr lang="en-US" altLang="zh-CN" dirty="0"/>
          </a:p>
          <a:p>
            <a:r>
              <a:rPr lang="en" altLang="zh-CN" b="0" i="0" dirty="0">
                <a:solidFill>
                  <a:srgbClr val="333333"/>
                </a:solidFill>
                <a:effectLst/>
                <a:latin typeface="PingFang SC" panose="020B0400000000000000" pitchFamily="34" charset="-122"/>
                <a:ea typeface="PingFang SC" panose="020B0400000000000000" pitchFamily="34" charset="-122"/>
              </a:rPr>
              <a:t>LINE</a:t>
            </a:r>
            <a:r>
              <a:rPr lang="zh-CN" altLang="en-US" b="0" i="0" dirty="0">
                <a:solidFill>
                  <a:srgbClr val="333333"/>
                </a:solidFill>
                <a:effectLst/>
                <a:latin typeface="PingFang SC" panose="020B0400000000000000" pitchFamily="34" charset="-122"/>
                <a:ea typeface="PingFang SC" panose="020B0400000000000000" pitchFamily="34" charset="-122"/>
              </a:rPr>
              <a:t>通过最小化节点</a:t>
            </a:r>
            <a:r>
              <a:rPr lang="en" altLang="zh-CN" b="0" i="0" dirty="0" err="1">
                <a:solidFill>
                  <a:srgbClr val="333333"/>
                </a:solidFill>
                <a:effectLst/>
                <a:latin typeface="PingFang SC" panose="020B0400000000000000" pitchFamily="34" charset="-122"/>
                <a:ea typeface="PingFang SC" panose="020B0400000000000000" pitchFamily="34" charset="-122"/>
              </a:rPr>
              <a:t>i</a:t>
            </a:r>
            <a:r>
              <a:rPr lang="zh-CN" altLang="en-US" b="0" i="0" dirty="0">
                <a:solidFill>
                  <a:srgbClr val="333333"/>
                </a:solidFill>
                <a:effectLst/>
                <a:latin typeface="PingFang SC" panose="020B0400000000000000" pitchFamily="34" charset="-122"/>
                <a:ea typeface="PingFang SC" panose="020B0400000000000000" pitchFamily="34" charset="-122"/>
              </a:rPr>
              <a:t>和节点</a:t>
            </a:r>
            <a:r>
              <a:rPr lang="en" altLang="zh-CN" b="0" i="0" dirty="0">
                <a:solidFill>
                  <a:srgbClr val="333333"/>
                </a:solidFill>
                <a:effectLst/>
                <a:latin typeface="PingFang SC" panose="020B0400000000000000" pitchFamily="34" charset="-122"/>
                <a:ea typeface="PingFang SC" panose="020B0400000000000000" pitchFamily="34" charset="-122"/>
              </a:rPr>
              <a:t>j</a:t>
            </a:r>
            <a:r>
              <a:rPr lang="zh-CN" altLang="en-US" b="0" i="0" dirty="0">
                <a:solidFill>
                  <a:srgbClr val="333333"/>
                </a:solidFill>
                <a:effectLst/>
                <a:latin typeface="PingFang SC" panose="020B0400000000000000" pitchFamily="34" charset="-122"/>
                <a:ea typeface="PingFang SC" panose="020B0400000000000000" pitchFamily="34" charset="-122"/>
              </a:rPr>
              <a:t>之间的经验分布和联合分布之间的距离（</a:t>
            </a:r>
            <a:r>
              <a:rPr lang="en" altLang="zh-CN" b="0" i="0" dirty="0">
                <a:solidFill>
                  <a:srgbClr val="333333"/>
                </a:solidFill>
                <a:effectLst/>
                <a:latin typeface="PingFang SC" panose="020B0400000000000000" pitchFamily="34" charset="-122"/>
                <a:ea typeface="PingFang SC" panose="020B0400000000000000" pitchFamily="34" charset="-122"/>
              </a:rPr>
              <a:t>KL-</a:t>
            </a:r>
            <a:r>
              <a:rPr lang="zh-CN" altLang="en-US" b="0" i="0" dirty="0">
                <a:solidFill>
                  <a:srgbClr val="333333"/>
                </a:solidFill>
                <a:effectLst/>
                <a:latin typeface="PingFang SC" panose="020B0400000000000000" pitchFamily="34" charset="-122"/>
                <a:ea typeface="PingFang SC" panose="020B0400000000000000" pitchFamily="34" charset="-122"/>
              </a:rPr>
              <a:t>散度），实现对节点</a:t>
            </a:r>
            <a:r>
              <a:rPr lang="en" altLang="zh-CN" b="0" i="0" dirty="0" err="1">
                <a:solidFill>
                  <a:srgbClr val="333333"/>
                </a:solidFill>
                <a:effectLst/>
                <a:latin typeface="PingFang SC" panose="020B0400000000000000" pitchFamily="34" charset="-122"/>
                <a:ea typeface="PingFang SC" panose="020B0400000000000000" pitchFamily="34" charset="-122"/>
              </a:rPr>
              <a:t>i</a:t>
            </a:r>
            <a:r>
              <a:rPr lang="zh-CN" altLang="en-US" b="0" i="0" dirty="0">
                <a:solidFill>
                  <a:srgbClr val="333333"/>
                </a:solidFill>
                <a:effectLst/>
                <a:latin typeface="PingFang SC" panose="020B0400000000000000" pitchFamily="34" charset="-122"/>
                <a:ea typeface="PingFang SC" panose="020B0400000000000000" pitchFamily="34" charset="-122"/>
              </a:rPr>
              <a:t>和</a:t>
            </a:r>
            <a:r>
              <a:rPr lang="en" altLang="zh-CN" b="0" i="0" dirty="0">
                <a:solidFill>
                  <a:srgbClr val="333333"/>
                </a:solidFill>
                <a:effectLst/>
                <a:latin typeface="PingFang SC" panose="020B0400000000000000" pitchFamily="34" charset="-122"/>
                <a:ea typeface="PingFang SC" panose="020B0400000000000000" pitchFamily="34" charset="-122"/>
              </a:rPr>
              <a:t>j</a:t>
            </a:r>
            <a:r>
              <a:rPr lang="zh-CN" altLang="en-US" b="0" i="0" dirty="0">
                <a:solidFill>
                  <a:srgbClr val="333333"/>
                </a:solidFill>
                <a:effectLst/>
                <a:latin typeface="PingFang SC" panose="020B0400000000000000" pitchFamily="34" charset="-122"/>
                <a:ea typeface="PingFang SC" panose="020B0400000000000000" pitchFamily="34" charset="-122"/>
              </a:rPr>
              <a:t>之间的一阶亲密度建模：其中，</a:t>
            </a:r>
            <a:r>
              <a:rPr lang="en" altLang="zh-CN" b="0" i="0" dirty="0" err="1">
                <a:solidFill>
                  <a:srgbClr val="333333"/>
                </a:solidFill>
                <a:effectLst/>
                <a:latin typeface="PingFang SC" panose="020B0400000000000000" pitchFamily="34" charset="-122"/>
                <a:ea typeface="PingFang SC" panose="020B0400000000000000" pitchFamily="34" charset="-122"/>
              </a:rPr>
              <a:t>wij</a:t>
            </a:r>
            <a:r>
              <a:rPr lang="zh-CN" altLang="en-US" b="0" i="0" dirty="0">
                <a:solidFill>
                  <a:srgbClr val="333333"/>
                </a:solidFill>
                <a:effectLst/>
                <a:latin typeface="PingFang SC" panose="020B0400000000000000" pitchFamily="34" charset="-122"/>
                <a:ea typeface="PingFang SC" panose="020B0400000000000000" pitchFamily="34" charset="-122"/>
              </a:rPr>
              <a:t>表示节点</a:t>
            </a:r>
            <a:r>
              <a:rPr lang="en" altLang="zh-CN" b="0" i="0" dirty="0" err="1">
                <a:solidFill>
                  <a:srgbClr val="333333"/>
                </a:solidFill>
                <a:effectLst/>
                <a:latin typeface="PingFang SC" panose="020B0400000000000000" pitchFamily="34" charset="-122"/>
                <a:ea typeface="PingFang SC" panose="020B0400000000000000" pitchFamily="34" charset="-122"/>
              </a:rPr>
              <a:t>i</a:t>
            </a:r>
            <a:r>
              <a:rPr lang="zh-CN" altLang="en-US" b="0" i="0" dirty="0">
                <a:solidFill>
                  <a:srgbClr val="333333"/>
                </a:solidFill>
                <a:effectLst/>
                <a:latin typeface="PingFang SC" panose="020B0400000000000000" pitchFamily="34" charset="-122"/>
                <a:ea typeface="PingFang SC" panose="020B0400000000000000" pitchFamily="34" charset="-122"/>
              </a:rPr>
              <a:t>和</a:t>
            </a:r>
            <a:r>
              <a:rPr lang="en" altLang="zh-CN" b="0" i="0" dirty="0">
                <a:solidFill>
                  <a:srgbClr val="333333"/>
                </a:solidFill>
                <a:effectLst/>
                <a:latin typeface="PingFang SC" panose="020B0400000000000000" pitchFamily="34" charset="-122"/>
                <a:ea typeface="PingFang SC" panose="020B0400000000000000" pitchFamily="34" charset="-122"/>
              </a:rPr>
              <a:t>j</a:t>
            </a:r>
            <a:r>
              <a:rPr lang="zh-CN" altLang="en-US" b="0" i="0" dirty="0">
                <a:solidFill>
                  <a:srgbClr val="333333"/>
                </a:solidFill>
                <a:effectLst/>
                <a:latin typeface="PingFang SC" panose="020B0400000000000000" pitchFamily="34" charset="-122"/>
                <a:ea typeface="PingFang SC" panose="020B0400000000000000" pitchFamily="34" charset="-122"/>
              </a:rPr>
              <a:t>之间的边权重也即两个点之间的相似度，</a:t>
            </a:r>
            <a:r>
              <a:rPr lang="en" altLang="zh-CN" b="0" i="0" dirty="0">
                <a:solidFill>
                  <a:srgbClr val="333333"/>
                </a:solidFill>
                <a:effectLst/>
                <a:latin typeface="PingFang SC" panose="020B0400000000000000" pitchFamily="34" charset="-122"/>
                <a:ea typeface="PingFang SC" panose="020B0400000000000000" pitchFamily="34" charset="-122"/>
              </a:rPr>
              <a:t>p1(</a:t>
            </a:r>
            <a:r>
              <a:rPr lang="en" altLang="zh-CN" b="0" i="0" dirty="0" err="1">
                <a:solidFill>
                  <a:srgbClr val="333333"/>
                </a:solidFill>
                <a:effectLst/>
                <a:latin typeface="PingFang SC" panose="020B0400000000000000" pitchFamily="34" charset="-122"/>
                <a:ea typeface="PingFang SC" panose="020B0400000000000000" pitchFamily="34" charset="-122"/>
              </a:rPr>
              <a:t>vi,vj</a:t>
            </a:r>
            <a:r>
              <a:rPr lang="en" altLang="zh-CN" b="0" i="0" dirty="0">
                <a:solidFill>
                  <a:srgbClr val="333333"/>
                </a:solidFill>
                <a:effectLst/>
                <a:latin typeface="PingFang SC" panose="020B0400000000000000" pitchFamily="34" charset="-122"/>
                <a:ea typeface="PingFang SC" panose="020B0400000000000000" pitchFamily="34" charset="-122"/>
              </a:rPr>
              <a:t>)=11+e−</a:t>
            </a:r>
            <a:r>
              <a:rPr lang="el-GR" altLang="zh-CN" b="0" i="0" dirty="0">
                <a:solidFill>
                  <a:srgbClr val="333333"/>
                </a:solidFill>
                <a:effectLst/>
                <a:latin typeface="PingFang SC" panose="020B0400000000000000" pitchFamily="34" charset="-122"/>
                <a:ea typeface="PingFang SC" panose="020B0400000000000000" pitchFamily="34" charset="-122"/>
              </a:rPr>
              <a:t>μ</a:t>
            </a:r>
            <a:r>
              <a:rPr lang="en" altLang="zh-CN" b="0" i="0" dirty="0" err="1">
                <a:solidFill>
                  <a:srgbClr val="333333"/>
                </a:solidFill>
                <a:effectLst/>
                <a:latin typeface="PingFang SC" panose="020B0400000000000000" pitchFamily="34" charset="-122"/>
                <a:ea typeface="PingFang SC" panose="020B0400000000000000" pitchFamily="34" charset="-122"/>
              </a:rPr>
              <a:t>iT</a:t>
            </a:r>
            <a:r>
              <a:rPr lang="el-GR" altLang="zh-CN" b="0" i="0" dirty="0">
                <a:solidFill>
                  <a:srgbClr val="333333"/>
                </a:solidFill>
                <a:effectLst/>
                <a:latin typeface="PingFang SC" panose="020B0400000000000000" pitchFamily="34" charset="-122"/>
                <a:ea typeface="PingFang SC" panose="020B0400000000000000" pitchFamily="34" charset="-122"/>
              </a:rPr>
              <a:t>μ</a:t>
            </a:r>
            <a:r>
              <a:rPr lang="en" altLang="zh-CN" b="0" i="0" dirty="0">
                <a:solidFill>
                  <a:srgbClr val="333333"/>
                </a:solidFill>
                <a:effectLst/>
                <a:latin typeface="PingFang SC" panose="020B0400000000000000" pitchFamily="34" charset="-122"/>
                <a:ea typeface="PingFang SC" panose="020B0400000000000000" pitchFamily="34" charset="-122"/>
              </a:rPr>
              <a:t>j</a:t>
            </a:r>
            <a:r>
              <a:rPr lang="zh-CN" altLang="en-US" b="0" i="0" dirty="0">
                <a:solidFill>
                  <a:srgbClr val="333333"/>
                </a:solidFill>
                <a:effectLst/>
                <a:latin typeface="PingFang SC" panose="020B0400000000000000" pitchFamily="34" charset="-122"/>
                <a:ea typeface="PingFang SC" panose="020B0400000000000000" pitchFamily="34" charset="-122"/>
              </a:rPr>
              <a:t>表示节点</a:t>
            </a:r>
            <a:r>
              <a:rPr lang="en" altLang="zh-CN" b="0" i="0" dirty="0" err="1">
                <a:solidFill>
                  <a:srgbClr val="333333"/>
                </a:solidFill>
                <a:effectLst/>
                <a:latin typeface="PingFang SC" panose="020B0400000000000000" pitchFamily="34" charset="-122"/>
                <a:ea typeface="PingFang SC" panose="020B0400000000000000" pitchFamily="34" charset="-122"/>
              </a:rPr>
              <a:t>i</a:t>
            </a:r>
            <a:r>
              <a:rPr lang="zh-CN" altLang="en-US" b="0" i="0" dirty="0">
                <a:solidFill>
                  <a:srgbClr val="333333"/>
                </a:solidFill>
                <a:effectLst/>
                <a:latin typeface="PingFang SC" panose="020B0400000000000000" pitchFamily="34" charset="-122"/>
                <a:ea typeface="PingFang SC" panose="020B0400000000000000" pitchFamily="34" charset="-122"/>
              </a:rPr>
              <a:t>和</a:t>
            </a:r>
            <a:r>
              <a:rPr lang="en" altLang="zh-CN" b="0" i="0" dirty="0">
                <a:solidFill>
                  <a:srgbClr val="333333"/>
                </a:solidFill>
                <a:effectLst/>
                <a:latin typeface="PingFang SC" panose="020B0400000000000000" pitchFamily="34" charset="-122"/>
                <a:ea typeface="PingFang SC" panose="020B0400000000000000" pitchFamily="34" charset="-122"/>
              </a:rPr>
              <a:t>j</a:t>
            </a:r>
            <a:r>
              <a:rPr lang="zh-CN" altLang="en-US" b="0" i="0" dirty="0">
                <a:solidFill>
                  <a:srgbClr val="333333"/>
                </a:solidFill>
                <a:effectLst/>
                <a:latin typeface="PingFang SC" panose="020B0400000000000000" pitchFamily="34" charset="-122"/>
                <a:ea typeface="PingFang SC" panose="020B0400000000000000" pitchFamily="34" charset="-122"/>
              </a:rPr>
              <a:t>的联合概率分布。需要注意的是，向量</a:t>
            </a:r>
            <a:r>
              <a:rPr lang="en" altLang="zh-CN" b="0" i="0" dirty="0">
                <a:solidFill>
                  <a:srgbClr val="333333"/>
                </a:solidFill>
                <a:effectLst/>
                <a:latin typeface="PingFang SC" panose="020B0400000000000000" pitchFamily="34" charset="-122"/>
                <a:ea typeface="PingFang SC" panose="020B0400000000000000" pitchFamily="34" charset="-122"/>
              </a:rPr>
              <a:t>u∗</a:t>
            </a:r>
            <a:r>
              <a:rPr lang="zh-CN" altLang="en-US" b="0" i="0" dirty="0">
                <a:solidFill>
                  <a:srgbClr val="333333"/>
                </a:solidFill>
                <a:effectLst/>
                <a:latin typeface="PingFang SC" panose="020B0400000000000000" pitchFamily="34" charset="-122"/>
                <a:ea typeface="PingFang SC" panose="020B0400000000000000" pitchFamily="34" charset="-122"/>
              </a:rPr>
              <a:t>来自同一套</a:t>
            </a:r>
            <a:r>
              <a:rPr lang="en" altLang="zh-CN" b="0" i="0" dirty="0">
                <a:solidFill>
                  <a:srgbClr val="333333"/>
                </a:solidFill>
                <a:effectLst/>
                <a:latin typeface="PingFang SC" panose="020B0400000000000000" pitchFamily="34" charset="-122"/>
                <a:ea typeface="PingFang SC" panose="020B0400000000000000" pitchFamily="34" charset="-122"/>
              </a:rPr>
              <a:t>embedding</a:t>
            </a:r>
            <a:r>
              <a:rPr lang="zh-CN" altLang="en-US" b="0" i="0" dirty="0">
                <a:solidFill>
                  <a:srgbClr val="333333"/>
                </a:solidFill>
                <a:effectLst/>
                <a:latin typeface="PingFang SC" panose="020B0400000000000000" pitchFamily="34" charset="-122"/>
                <a:ea typeface="PingFang SC" panose="020B0400000000000000" pitchFamily="34" charset="-122"/>
              </a:rPr>
              <a:t>矩阵。</a:t>
            </a:r>
            <a:endParaRPr lang="en-US" altLang="zh-CN" b="0" i="0" dirty="0">
              <a:solidFill>
                <a:srgbClr val="333333"/>
              </a:solidFill>
              <a:effectLst/>
              <a:latin typeface="PingFang SC" panose="020B0400000000000000" pitchFamily="34" charset="-122"/>
              <a:ea typeface="PingFang SC" panose="020B0400000000000000" pitchFamily="34" charset="-122"/>
            </a:endParaRPr>
          </a:p>
          <a:p>
            <a:endParaRPr lang="en-US" altLang="zh-CN" b="0" i="0" dirty="0">
              <a:solidFill>
                <a:srgbClr val="333333"/>
              </a:solidFill>
              <a:effectLst/>
              <a:latin typeface="PingFang SC" panose="020B0400000000000000" pitchFamily="34" charset="-122"/>
              <a:ea typeface="PingFang SC" panose="020B0400000000000000" pitchFamily="34" charset="-122"/>
            </a:endParaRPr>
          </a:p>
          <a:p>
            <a:r>
              <a:rPr lang="zh-CN" altLang="en-US" b="0" i="0" dirty="0">
                <a:solidFill>
                  <a:srgbClr val="333333"/>
                </a:solidFill>
                <a:effectLst/>
                <a:latin typeface="PingFang SC" panose="020B0400000000000000" pitchFamily="34" charset="-122"/>
                <a:ea typeface="PingFang SC" panose="020B0400000000000000" pitchFamily="34" charset="-122"/>
              </a:rPr>
              <a:t>在建模节点之间的二阶亲密度时，</a:t>
            </a:r>
            <a:r>
              <a:rPr lang="en" altLang="zh-CN" b="0" i="0" dirty="0">
                <a:solidFill>
                  <a:srgbClr val="333333"/>
                </a:solidFill>
                <a:effectLst/>
                <a:latin typeface="PingFang SC" panose="020B0400000000000000" pitchFamily="34" charset="-122"/>
                <a:ea typeface="PingFang SC" panose="020B0400000000000000" pitchFamily="34" charset="-122"/>
              </a:rPr>
              <a:t>LINE</a:t>
            </a:r>
            <a:r>
              <a:rPr lang="zh-CN" altLang="en-US" b="0" i="0" dirty="0">
                <a:solidFill>
                  <a:srgbClr val="333333"/>
                </a:solidFill>
                <a:effectLst/>
                <a:latin typeface="PingFang SC" panose="020B0400000000000000" pitchFamily="34" charset="-122"/>
                <a:ea typeface="PingFang SC" panose="020B0400000000000000" pitchFamily="34" charset="-122"/>
              </a:rPr>
              <a:t>没有采用游走的方式进行，而是提出了一个假设：“</a:t>
            </a:r>
            <a:r>
              <a:rPr lang="zh-CN" altLang="en-US" b="1" i="0" dirty="0">
                <a:solidFill>
                  <a:srgbClr val="333333"/>
                </a:solidFill>
                <a:effectLst/>
                <a:latin typeface="pingfang SC" panose="020B0400000000000000" pitchFamily="34" charset="-122"/>
                <a:ea typeface="pingfang SC" panose="020B0400000000000000" pitchFamily="34" charset="-122"/>
              </a:rPr>
              <a:t>共享上下文（</a:t>
            </a:r>
            <a:r>
              <a:rPr lang="en" altLang="zh-CN" b="1" i="0" dirty="0">
                <a:solidFill>
                  <a:srgbClr val="333333"/>
                </a:solidFill>
                <a:effectLst/>
                <a:latin typeface="pingfang SC" panose="020B0400000000000000" pitchFamily="34" charset="-122"/>
                <a:ea typeface="pingfang SC" panose="020B0400000000000000" pitchFamily="34" charset="-122"/>
              </a:rPr>
              <a:t>Context</a:t>
            </a:r>
            <a:r>
              <a:rPr lang="zh-CN" altLang="en" b="1" i="0" dirty="0">
                <a:solidFill>
                  <a:srgbClr val="333333"/>
                </a:solidFill>
                <a:effectLst/>
                <a:latin typeface="pingfang SC" panose="020B0400000000000000" pitchFamily="34" charset="-122"/>
                <a:ea typeface="pingfang SC" panose="020B0400000000000000" pitchFamily="34" charset="-122"/>
              </a:rPr>
              <a:t>）</a:t>
            </a:r>
            <a:r>
              <a:rPr lang="zh-CN" altLang="en-US" b="1" i="0" dirty="0">
                <a:solidFill>
                  <a:srgbClr val="333333"/>
                </a:solidFill>
                <a:effectLst/>
                <a:latin typeface="pingfang SC" panose="020B0400000000000000" pitchFamily="34" charset="-122"/>
                <a:ea typeface="pingfang SC" panose="020B0400000000000000" pitchFamily="34" charset="-122"/>
              </a:rPr>
              <a:t>的节点彼此相似</a:t>
            </a:r>
            <a:r>
              <a:rPr lang="zh-CN" altLang="en-US" b="0" i="0" dirty="0">
                <a:solidFill>
                  <a:srgbClr val="333333"/>
                </a:solidFill>
                <a:effectLst/>
                <a:latin typeface="PingFang SC" panose="020B0400000000000000" pitchFamily="34" charset="-122"/>
                <a:ea typeface="PingFang SC" panose="020B0400000000000000" pitchFamily="34" charset="-122"/>
              </a:rPr>
              <a:t>”。这句话大家可能似曾相识，其实和</a:t>
            </a:r>
            <a:r>
              <a:rPr lang="en" altLang="zh-CN" b="0" i="0" dirty="0">
                <a:solidFill>
                  <a:srgbClr val="333333"/>
                </a:solidFill>
                <a:effectLst/>
                <a:latin typeface="PingFang SC" panose="020B0400000000000000" pitchFamily="34" charset="-122"/>
                <a:ea typeface="PingFang SC" panose="020B0400000000000000" pitchFamily="34" charset="-122"/>
              </a:rPr>
              <a:t>Word2vec</a:t>
            </a:r>
            <a:r>
              <a:rPr lang="zh-CN" altLang="en-US" b="0" i="0" dirty="0">
                <a:solidFill>
                  <a:srgbClr val="333333"/>
                </a:solidFill>
                <a:effectLst/>
                <a:latin typeface="PingFang SC" panose="020B0400000000000000" pitchFamily="34" charset="-122"/>
                <a:ea typeface="PingFang SC" panose="020B0400000000000000" pitchFamily="34" charset="-122"/>
              </a:rPr>
              <a:t>背后所设立的语义相似逻辑是一致的。因此，在建模节点之间的二阶亲密度时，</a:t>
            </a:r>
            <a:r>
              <a:rPr lang="en" altLang="zh-CN" b="0" i="0" dirty="0">
                <a:solidFill>
                  <a:srgbClr val="333333"/>
                </a:solidFill>
                <a:effectLst/>
                <a:latin typeface="PingFang SC" panose="020B0400000000000000" pitchFamily="34" charset="-122"/>
                <a:ea typeface="PingFang SC" panose="020B0400000000000000" pitchFamily="34" charset="-122"/>
              </a:rPr>
              <a:t>LINE</a:t>
            </a:r>
            <a:r>
              <a:rPr lang="zh-CN" altLang="en-US" b="0" i="0" dirty="0">
                <a:solidFill>
                  <a:srgbClr val="333333"/>
                </a:solidFill>
                <a:effectLst/>
                <a:latin typeface="PingFang SC" panose="020B0400000000000000" pitchFamily="34" charset="-122"/>
                <a:ea typeface="PingFang SC" panose="020B0400000000000000" pitchFamily="34" charset="-122"/>
              </a:rPr>
              <a:t>采用了与</a:t>
            </a:r>
            <a:r>
              <a:rPr lang="en" altLang="zh-CN" b="0" i="0" dirty="0">
                <a:solidFill>
                  <a:srgbClr val="333333"/>
                </a:solidFill>
                <a:effectLst/>
                <a:latin typeface="PingFang SC" panose="020B0400000000000000" pitchFamily="34" charset="-122"/>
                <a:ea typeface="PingFang SC" panose="020B0400000000000000" pitchFamily="34" charset="-122"/>
              </a:rPr>
              <a:t>Word2vec</a:t>
            </a:r>
            <a:r>
              <a:rPr lang="zh-CN" altLang="en-US" b="0" i="0" dirty="0">
                <a:solidFill>
                  <a:srgbClr val="333333"/>
                </a:solidFill>
                <a:effectLst/>
                <a:latin typeface="PingFang SC" panose="020B0400000000000000" pitchFamily="34" charset="-122"/>
                <a:ea typeface="PingFang SC" panose="020B0400000000000000" pitchFamily="34" charset="-122"/>
              </a:rPr>
              <a:t>相似的目标函数：</a:t>
            </a:r>
            <a:endParaRPr lang="en-US" altLang="zh-CN" b="0" i="0" dirty="0">
              <a:solidFill>
                <a:srgbClr val="333333"/>
              </a:solidFill>
              <a:effectLst/>
              <a:latin typeface="PingFang SC" panose="020B0400000000000000" pitchFamily="34" charset="-122"/>
              <a:ea typeface="PingFang SC" panose="020B0400000000000000" pitchFamily="34" charset="-122"/>
            </a:endParaRPr>
          </a:p>
          <a:p>
            <a:endParaRPr lang="en-US" altLang="zh-CN" b="0" i="0" dirty="0">
              <a:solidFill>
                <a:srgbClr val="333333"/>
              </a:solidFill>
              <a:effectLst/>
              <a:latin typeface="PingFang SC" panose="020B0400000000000000" pitchFamily="34" charset="-122"/>
              <a:ea typeface="PingFang SC" panose="020B0400000000000000" pitchFamily="34" charset="-122"/>
            </a:endParaRPr>
          </a:p>
          <a:p>
            <a:r>
              <a:rPr lang="zh-CN" altLang="en-US" b="0" i="0" dirty="0">
                <a:solidFill>
                  <a:srgbClr val="333333"/>
                </a:solidFill>
                <a:effectLst/>
                <a:latin typeface="PingFang SC" panose="020B0400000000000000" pitchFamily="34" charset="-122"/>
                <a:ea typeface="PingFang SC" panose="020B0400000000000000" pitchFamily="34" charset="-122"/>
              </a:rPr>
              <a:t>其中，</a:t>
            </a:r>
            <a:r>
              <a:rPr lang="en" altLang="zh-CN" b="0" i="0" dirty="0">
                <a:solidFill>
                  <a:srgbClr val="333333"/>
                </a:solidFill>
                <a:effectLst/>
                <a:latin typeface="PingFang SC" panose="020B0400000000000000" pitchFamily="34" charset="-122"/>
                <a:ea typeface="PingFang SC" panose="020B0400000000000000" pitchFamily="34" charset="-122"/>
              </a:rPr>
              <a:t>p2(</a:t>
            </a:r>
            <a:r>
              <a:rPr lang="en" altLang="zh-CN" b="0" i="0" dirty="0" err="1">
                <a:solidFill>
                  <a:srgbClr val="333333"/>
                </a:solidFill>
                <a:effectLst/>
                <a:latin typeface="PingFang SC" panose="020B0400000000000000" pitchFamily="34" charset="-122"/>
                <a:ea typeface="PingFang SC" panose="020B0400000000000000" pitchFamily="34" charset="-122"/>
              </a:rPr>
              <a:t>vj|vi</a:t>
            </a:r>
            <a:r>
              <a:rPr lang="en" altLang="zh-CN" b="0" i="0" dirty="0">
                <a:solidFill>
                  <a:srgbClr val="333333"/>
                </a:solidFill>
                <a:effectLst/>
                <a:latin typeface="PingFang SC" panose="020B0400000000000000" pitchFamily="34" charset="-122"/>
                <a:ea typeface="PingFang SC" panose="020B0400000000000000" pitchFamily="34" charset="-122"/>
              </a:rPr>
              <a:t>)=exp(</a:t>
            </a:r>
            <a:r>
              <a:rPr lang="en" altLang="zh-CN" b="0" i="0" dirty="0" err="1">
                <a:solidFill>
                  <a:srgbClr val="333333"/>
                </a:solidFill>
                <a:effectLst/>
                <a:latin typeface="PingFang SC" panose="020B0400000000000000" pitchFamily="34" charset="-122"/>
                <a:ea typeface="PingFang SC" panose="020B0400000000000000" pitchFamily="34" charset="-122"/>
              </a:rPr>
              <a:t>qj′Tqi</a:t>
            </a:r>
            <a:r>
              <a:rPr lang="en" altLang="zh-CN" b="0" i="0" dirty="0">
                <a:solidFill>
                  <a:srgbClr val="333333"/>
                </a:solidFill>
                <a:effectLst/>
                <a:latin typeface="PingFang SC" panose="020B0400000000000000" pitchFamily="34" charset="-122"/>
                <a:ea typeface="PingFang SC" panose="020B0400000000000000" pitchFamily="34" charset="-122"/>
              </a:rPr>
              <a:t>)∑k=0|V|exp(</a:t>
            </a:r>
            <a:r>
              <a:rPr lang="en" altLang="zh-CN" b="0" i="0" dirty="0" err="1">
                <a:solidFill>
                  <a:srgbClr val="333333"/>
                </a:solidFill>
                <a:effectLst/>
                <a:latin typeface="PingFang SC" panose="020B0400000000000000" pitchFamily="34" charset="-122"/>
                <a:ea typeface="PingFang SC" panose="020B0400000000000000" pitchFamily="34" charset="-122"/>
              </a:rPr>
              <a:t>qk′Tqi</a:t>
            </a:r>
            <a:r>
              <a:rPr lang="en" altLang="zh-C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表示基于节点</a:t>
            </a:r>
            <a:r>
              <a:rPr lang="en" altLang="zh-CN" b="0" i="0" dirty="0" err="1">
                <a:solidFill>
                  <a:srgbClr val="333333"/>
                </a:solidFill>
                <a:effectLst/>
                <a:latin typeface="PingFang SC" panose="020B0400000000000000" pitchFamily="34" charset="-122"/>
                <a:ea typeface="PingFang SC" panose="020B0400000000000000" pitchFamily="34" charset="-122"/>
              </a:rPr>
              <a:t>i</a:t>
            </a:r>
            <a:r>
              <a:rPr lang="zh-CN" altLang="en-US" b="0" i="0" dirty="0">
                <a:solidFill>
                  <a:srgbClr val="333333"/>
                </a:solidFill>
                <a:effectLst/>
                <a:latin typeface="PingFang SC" panose="020B0400000000000000" pitchFamily="34" charset="-122"/>
                <a:ea typeface="PingFang SC" panose="020B0400000000000000" pitchFamily="34" charset="-122"/>
              </a:rPr>
              <a:t>预测节点</a:t>
            </a:r>
            <a:r>
              <a:rPr lang="en" altLang="zh-CN" b="0" i="0" dirty="0">
                <a:solidFill>
                  <a:srgbClr val="333333"/>
                </a:solidFill>
                <a:effectLst/>
                <a:latin typeface="PingFang SC" panose="020B0400000000000000" pitchFamily="34" charset="-122"/>
                <a:ea typeface="PingFang SC" panose="020B0400000000000000" pitchFamily="34" charset="-122"/>
              </a:rPr>
              <a:t>j</a:t>
            </a:r>
            <a:r>
              <a:rPr lang="zh-CN" altLang="en-US" b="0" i="0" dirty="0">
                <a:solidFill>
                  <a:srgbClr val="333333"/>
                </a:solidFill>
                <a:effectLst/>
                <a:latin typeface="PingFang SC" panose="020B0400000000000000" pitchFamily="34" charset="-122"/>
                <a:ea typeface="PingFang SC" panose="020B0400000000000000" pitchFamily="34" charset="-122"/>
              </a:rPr>
              <a:t>的概率，</a:t>
            </a:r>
            <a:r>
              <a:rPr lang="en" altLang="zh-CN" b="0" i="0" dirty="0">
                <a:solidFill>
                  <a:srgbClr val="333333"/>
                </a:solidFill>
                <a:effectLst/>
                <a:latin typeface="PingFang SC" panose="020B0400000000000000" pitchFamily="34" charset="-122"/>
                <a:ea typeface="PingFang SC" panose="020B0400000000000000" pitchFamily="34" charset="-122"/>
              </a:rPr>
              <a:t>q∗</a:t>
            </a:r>
            <a:r>
              <a:rPr lang="zh-CN" altLang="en-US" b="0" i="0" dirty="0">
                <a:solidFill>
                  <a:srgbClr val="333333"/>
                </a:solidFill>
                <a:effectLst/>
                <a:latin typeface="PingFang SC" panose="020B0400000000000000" pitchFamily="34" charset="-122"/>
                <a:ea typeface="PingFang SC" panose="020B0400000000000000" pitchFamily="34" charset="-122"/>
              </a:rPr>
              <a:t>和</a:t>
            </a:r>
            <a:r>
              <a:rPr lang="en" altLang="zh-CN" b="0" i="0" dirty="0">
                <a:solidFill>
                  <a:srgbClr val="333333"/>
                </a:solidFill>
                <a:effectLst/>
                <a:latin typeface="PingFang SC" panose="020B0400000000000000" pitchFamily="34" charset="-122"/>
                <a:ea typeface="PingFang SC" panose="020B0400000000000000" pitchFamily="34" charset="-122"/>
              </a:rPr>
              <a:t>q∗′</a:t>
            </a:r>
            <a:r>
              <a:rPr lang="zh-CN" altLang="en-US" b="0" i="0" dirty="0">
                <a:solidFill>
                  <a:srgbClr val="333333"/>
                </a:solidFill>
                <a:effectLst/>
                <a:latin typeface="PingFang SC" panose="020B0400000000000000" pitchFamily="34" charset="-122"/>
                <a:ea typeface="PingFang SC" panose="020B0400000000000000" pitchFamily="34" charset="-122"/>
              </a:rPr>
              <a:t>分别表示“中心节点向量”和“上下文节点向量”。当</a:t>
            </a:r>
            <a:r>
              <a:rPr lang="en" altLang="zh-CN" b="0" i="0" dirty="0">
                <a:solidFill>
                  <a:srgbClr val="333333"/>
                </a:solidFill>
                <a:effectLst/>
                <a:latin typeface="PingFang SC" panose="020B0400000000000000" pitchFamily="34" charset="-122"/>
                <a:ea typeface="PingFang SC" panose="020B0400000000000000" pitchFamily="34" charset="-122"/>
              </a:rPr>
              <a:t>LINE</a:t>
            </a:r>
            <a:r>
              <a:rPr lang="zh-CN" altLang="en-US" b="0" i="0" dirty="0">
                <a:solidFill>
                  <a:srgbClr val="333333"/>
                </a:solidFill>
                <a:effectLst/>
                <a:latin typeface="PingFang SC" panose="020B0400000000000000" pitchFamily="34" charset="-122"/>
                <a:ea typeface="PingFang SC" panose="020B0400000000000000" pitchFamily="34" charset="-122"/>
              </a:rPr>
              <a:t>建模无权图的节点之间的二阶亲密度时（</a:t>
            </a:r>
            <a:r>
              <a:rPr lang="en" altLang="zh-CN" b="0" i="0" dirty="0" err="1">
                <a:solidFill>
                  <a:srgbClr val="333333"/>
                </a:solidFill>
                <a:effectLst/>
                <a:latin typeface="PingFang SC" panose="020B0400000000000000" pitchFamily="34" charset="-122"/>
                <a:ea typeface="PingFang SC" panose="020B0400000000000000" pitchFamily="34" charset="-122"/>
              </a:rPr>
              <a:t>wij</a:t>
            </a:r>
            <a:r>
              <a:rPr lang="en" altLang="zh-CN" b="0" i="0" dirty="0">
                <a:solidFill>
                  <a:srgbClr val="333333"/>
                </a:solidFill>
                <a:effectLst/>
                <a:latin typeface="PingFang SC" panose="020B0400000000000000" pitchFamily="34" charset="-122"/>
                <a:ea typeface="PingFang SC" panose="020B0400000000000000" pitchFamily="34" charset="-122"/>
              </a:rPr>
              <a:t>=1</a:t>
            </a:r>
            <a:r>
              <a:rPr lang="zh-CN" altLang="e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公式（</a:t>
            </a:r>
            <a:r>
              <a:rPr lang="en-US" altLang="zh-CN" b="0" i="0" dirty="0">
                <a:solidFill>
                  <a:srgbClr val="333333"/>
                </a:solidFill>
                <a:effectLst/>
                <a:latin typeface="PingFang SC" panose="020B0400000000000000" pitchFamily="34" charset="-122"/>
                <a:ea typeface="PingFang SC" panose="020B0400000000000000" pitchFamily="34" charset="-122"/>
              </a:rPr>
              <a:t>10</a:t>
            </a:r>
            <a:r>
              <a:rPr lang="zh-CN" altLang="en-US" b="0" i="0" dirty="0">
                <a:solidFill>
                  <a:srgbClr val="333333"/>
                </a:solidFill>
                <a:effectLst/>
                <a:latin typeface="PingFang SC" panose="020B0400000000000000" pitchFamily="34" charset="-122"/>
                <a:ea typeface="PingFang SC" panose="020B0400000000000000" pitchFamily="34" charset="-122"/>
              </a:rPr>
              <a:t>）其实等价于公式（</a:t>
            </a:r>
            <a:r>
              <a:rPr lang="en-US" altLang="zh-CN" b="0" i="0" dirty="0">
                <a:solidFill>
                  <a:srgbClr val="333333"/>
                </a:solidFill>
                <a:effectLst/>
                <a:latin typeface="PingFang SC" panose="020B0400000000000000" pitchFamily="34" charset="-122"/>
                <a:ea typeface="PingFang SC" panose="020B0400000000000000" pitchFamily="34" charset="-122"/>
              </a:rPr>
              <a:t>1</a:t>
            </a:r>
            <a:r>
              <a:rPr lang="zh-CN" altLang="en-US" b="0" i="0" dirty="0">
                <a:solidFill>
                  <a:srgbClr val="333333"/>
                </a:solidFill>
                <a:effectLst/>
                <a:latin typeface="PingFang SC" panose="020B0400000000000000" pitchFamily="34" charset="-122"/>
                <a:ea typeface="PingFang SC" panose="020B0400000000000000" pitchFamily="34" charset="-122"/>
              </a:rPr>
              <a:t>）。</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2545002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Rk</a:t>
            </a:r>
            <a:r>
              <a:rPr lang="zh-CN" altLang="en-US" dirty="0"/>
              <a:t>是与节点</a:t>
            </a:r>
            <a:r>
              <a:rPr lang="en-US" altLang="zh-CN" dirty="0"/>
              <a:t>v</a:t>
            </a:r>
            <a:r>
              <a:rPr lang="zh-CN" altLang="en-US" dirty="0"/>
              <a:t>相聚</a:t>
            </a:r>
            <a:r>
              <a:rPr lang="en-US" altLang="zh-CN" dirty="0"/>
              <a:t>k</a:t>
            </a:r>
            <a:r>
              <a:rPr lang="zh-CN" altLang="en-US" dirty="0"/>
              <a:t>跳的节点集，对</a:t>
            </a:r>
            <a:r>
              <a:rPr lang="en-US" altLang="zh-CN" dirty="0"/>
              <a:t>R</a:t>
            </a:r>
            <a:r>
              <a:rPr lang="zh-CN" altLang="en-US" dirty="0"/>
              <a:t>的节点集的度进行排序，得到</a:t>
            </a:r>
            <a:r>
              <a:rPr lang="en-US" altLang="zh-CN" dirty="0"/>
              <a:t>S</a:t>
            </a:r>
            <a:r>
              <a:rPr lang="zh-CN" altLang="en-US" dirty="0"/>
              <a:t>（</a:t>
            </a:r>
            <a:r>
              <a:rPr lang="en-US" altLang="zh-CN" dirty="0" err="1"/>
              <a:t>Rk</a:t>
            </a:r>
            <a:r>
              <a:rPr lang="zh-CN" altLang="en-US" dirty="0"/>
              <a:t>）</a:t>
            </a:r>
            <a:endParaRPr lang="en-US" altLang="zh-CN" dirty="0"/>
          </a:p>
          <a:p>
            <a:r>
              <a:rPr lang="en-US" altLang="zh-CN" dirty="0"/>
              <a:t>Dis</a:t>
            </a:r>
            <a:r>
              <a:rPr lang="zh-CN" altLang="en-US" dirty="0"/>
              <a:t>表示</a:t>
            </a:r>
            <a:r>
              <a:rPr lang="en-US" altLang="zh-CN" dirty="0"/>
              <a:t>v1</a:t>
            </a:r>
            <a:r>
              <a:rPr lang="zh-CN" altLang="en-US" dirty="0"/>
              <a:t>和</a:t>
            </a:r>
            <a:r>
              <a:rPr lang="en-US" altLang="zh-CN" dirty="0"/>
              <a:t>v2</a:t>
            </a:r>
            <a:r>
              <a:rPr lang="zh-CN" altLang="en-US" dirty="0"/>
              <a:t>的度序列之间的距离，即，</a:t>
            </a:r>
            <a:r>
              <a:rPr lang="en-US" altLang="zh-CN" dirty="0"/>
              <a:t>v1</a:t>
            </a:r>
            <a:r>
              <a:rPr lang="zh-CN" altLang="en-US" dirty="0"/>
              <a:t>和</a:t>
            </a:r>
            <a:r>
              <a:rPr lang="en-US" altLang="zh-CN" dirty="0"/>
              <a:t>v2</a:t>
            </a:r>
            <a:r>
              <a:rPr lang="zh-CN" altLang="en-US" dirty="0"/>
              <a:t>的</a:t>
            </a:r>
            <a:r>
              <a:rPr lang="en-US" altLang="zh-CN" dirty="0"/>
              <a:t>k</a:t>
            </a:r>
            <a:r>
              <a:rPr lang="zh-CN" altLang="en-US" dirty="0"/>
              <a:t>跳邻居的度的相似度</a:t>
            </a:r>
            <a:endParaRPr lang="en-US" altLang="zh-CN" dirty="0"/>
          </a:p>
          <a:p>
            <a:endParaRPr lang="en-US" altLang="zh-CN" dirty="0"/>
          </a:p>
          <a:p>
            <a:r>
              <a:rPr lang="en-US" altLang="zh-CN" dirty="0" err="1"/>
              <a:t>Wk</a:t>
            </a:r>
            <a:r>
              <a:rPr lang="zh-CN" altLang="en-US" dirty="0"/>
              <a:t>表示第</a:t>
            </a:r>
            <a:r>
              <a:rPr lang="en-US" altLang="zh-CN" dirty="0"/>
              <a:t>k</a:t>
            </a:r>
            <a:r>
              <a:rPr lang="zh-CN" altLang="en-US" dirty="0"/>
              <a:t>蹭上节点</a:t>
            </a:r>
            <a:r>
              <a:rPr lang="en-US" altLang="zh-CN" dirty="0" err="1"/>
              <a:t>uv</a:t>
            </a:r>
            <a:r>
              <a:rPr lang="zh-CN" altLang="en-US" dirty="0"/>
              <a:t>之间的边的权重，距离</a:t>
            </a:r>
            <a:r>
              <a:rPr lang="en-US" altLang="zh-CN" dirty="0" err="1"/>
              <a:t>gk</a:t>
            </a:r>
            <a:r>
              <a:rPr lang="zh-CN" altLang="en-US" dirty="0"/>
              <a:t>越小，连接越强</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1930836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第一种方法，距离</a:t>
            </a:r>
            <a:r>
              <a:rPr lang="en-US" altLang="zh-CN" dirty="0"/>
              <a:t>= 6</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17</a:t>
            </a:fld>
            <a:endParaRPr lang="zh-CN" altLang="en-US"/>
          </a:p>
        </p:txBody>
      </p:sp>
    </p:spTree>
    <p:extLst>
      <p:ext uri="{BB962C8B-B14F-4D97-AF65-F5344CB8AC3E}">
        <p14:creationId xmlns:p14="http://schemas.microsoft.com/office/powerpoint/2010/main" val="1984740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Rk</a:t>
            </a:r>
            <a:r>
              <a:rPr lang="zh-CN" altLang="en-US" dirty="0"/>
              <a:t>是与节点</a:t>
            </a:r>
            <a:r>
              <a:rPr lang="en-US" altLang="zh-CN" dirty="0"/>
              <a:t>v</a:t>
            </a:r>
            <a:r>
              <a:rPr lang="zh-CN" altLang="en-US" dirty="0"/>
              <a:t>相聚</a:t>
            </a:r>
            <a:r>
              <a:rPr lang="en-US" altLang="zh-CN" dirty="0"/>
              <a:t>k</a:t>
            </a:r>
            <a:r>
              <a:rPr lang="zh-CN" altLang="en-US" dirty="0"/>
              <a:t>跳的节点集，对</a:t>
            </a:r>
            <a:r>
              <a:rPr lang="en-US" altLang="zh-CN" dirty="0"/>
              <a:t>R</a:t>
            </a:r>
            <a:r>
              <a:rPr lang="zh-CN" altLang="en-US" dirty="0"/>
              <a:t>的节点集的度进行排序，得到</a:t>
            </a:r>
            <a:r>
              <a:rPr lang="en-US" altLang="zh-CN" dirty="0"/>
              <a:t>S</a:t>
            </a:r>
            <a:r>
              <a:rPr lang="zh-CN" altLang="en-US" dirty="0"/>
              <a:t>（</a:t>
            </a:r>
            <a:r>
              <a:rPr lang="en-US" altLang="zh-CN" dirty="0" err="1"/>
              <a:t>Rk</a:t>
            </a:r>
            <a:r>
              <a:rPr lang="zh-CN" altLang="en-US" dirty="0"/>
              <a:t>）</a:t>
            </a:r>
            <a:endParaRPr lang="en-US" altLang="zh-CN" dirty="0"/>
          </a:p>
          <a:p>
            <a:r>
              <a:rPr lang="en-US" altLang="zh-CN" dirty="0"/>
              <a:t>Dis</a:t>
            </a:r>
            <a:r>
              <a:rPr lang="zh-CN" altLang="en-US" dirty="0"/>
              <a:t>表示</a:t>
            </a:r>
            <a:r>
              <a:rPr lang="en-US" altLang="zh-CN" dirty="0"/>
              <a:t>v1</a:t>
            </a:r>
            <a:r>
              <a:rPr lang="zh-CN" altLang="en-US" dirty="0"/>
              <a:t>和</a:t>
            </a:r>
            <a:r>
              <a:rPr lang="en-US" altLang="zh-CN" dirty="0"/>
              <a:t>v2</a:t>
            </a:r>
            <a:r>
              <a:rPr lang="zh-CN" altLang="en-US" dirty="0"/>
              <a:t>的度序列之间的距离，即，</a:t>
            </a:r>
            <a:r>
              <a:rPr lang="en-US" altLang="zh-CN" dirty="0"/>
              <a:t>v1</a:t>
            </a:r>
            <a:r>
              <a:rPr lang="zh-CN" altLang="en-US" dirty="0"/>
              <a:t>和</a:t>
            </a:r>
            <a:r>
              <a:rPr lang="en-US" altLang="zh-CN" dirty="0"/>
              <a:t>v2</a:t>
            </a:r>
            <a:r>
              <a:rPr lang="zh-CN" altLang="en-US" dirty="0"/>
              <a:t>的</a:t>
            </a:r>
            <a:r>
              <a:rPr lang="en-US" altLang="zh-CN" dirty="0"/>
              <a:t>k</a:t>
            </a:r>
            <a:r>
              <a:rPr lang="zh-CN" altLang="en-US" dirty="0"/>
              <a:t>跳邻居的度的相似度</a:t>
            </a:r>
            <a:endParaRPr lang="en-US" altLang="zh-CN" dirty="0"/>
          </a:p>
          <a:p>
            <a:endParaRPr lang="en-US" altLang="zh-CN" dirty="0"/>
          </a:p>
          <a:p>
            <a:r>
              <a:rPr lang="en-US" altLang="zh-CN" dirty="0" err="1"/>
              <a:t>Wk</a:t>
            </a:r>
            <a:r>
              <a:rPr lang="zh-CN" altLang="en-US" dirty="0"/>
              <a:t>表示第</a:t>
            </a:r>
            <a:r>
              <a:rPr lang="en-US" altLang="zh-CN" dirty="0"/>
              <a:t>k</a:t>
            </a:r>
            <a:r>
              <a:rPr lang="zh-CN" altLang="en-US" dirty="0"/>
              <a:t>蹭上节点</a:t>
            </a:r>
            <a:r>
              <a:rPr lang="en-US" altLang="zh-CN" dirty="0" err="1"/>
              <a:t>uv</a:t>
            </a:r>
            <a:r>
              <a:rPr lang="zh-CN" altLang="en-US" dirty="0"/>
              <a:t>之间的边的权重，距离</a:t>
            </a:r>
            <a:r>
              <a:rPr lang="en-US" altLang="zh-CN" dirty="0" err="1"/>
              <a:t>gk</a:t>
            </a:r>
            <a:r>
              <a:rPr lang="zh-CN" altLang="en-US" dirty="0"/>
              <a:t>越小，连接越强</a:t>
            </a:r>
            <a:endParaRPr lang="en-US" altLang="zh-CN" dirty="0"/>
          </a:p>
          <a:p>
            <a:endParaRPr lang="en-US" altLang="zh-CN" dirty="0"/>
          </a:p>
          <a:p>
            <a:r>
              <a:rPr lang="en-US" altLang="zh-CN" dirty="0" err="1"/>
              <a:t>Fkv</a:t>
            </a:r>
            <a:r>
              <a:rPr lang="en-US" altLang="zh-CN" dirty="0"/>
              <a:t> </a:t>
            </a:r>
            <a:r>
              <a:rPr lang="zh-CN" altLang="en-US" b="0" i="0" dirty="0">
                <a:solidFill>
                  <a:srgbClr val="121212"/>
                </a:solidFill>
                <a:effectLst/>
                <a:latin typeface="-apple-system"/>
              </a:rPr>
              <a:t>表示第</a:t>
            </a:r>
            <a:r>
              <a:rPr lang="en" altLang="zh-CN" b="0" i="0" dirty="0">
                <a:solidFill>
                  <a:srgbClr val="121212"/>
                </a:solidFill>
                <a:effectLst/>
                <a:latin typeface="-apple-system"/>
              </a:rPr>
              <a:t>k</a:t>
            </a:r>
            <a:r>
              <a:rPr lang="zh-CN" altLang="en-US" b="0" i="0" dirty="0">
                <a:solidFill>
                  <a:srgbClr val="121212"/>
                </a:solidFill>
                <a:effectLst/>
                <a:latin typeface="-apple-system"/>
              </a:rPr>
              <a:t>层中，所有指向</a:t>
            </a:r>
            <a:r>
              <a:rPr lang="en" altLang="zh-CN" b="0" i="0" dirty="0">
                <a:solidFill>
                  <a:srgbClr val="121212"/>
                </a:solidFill>
                <a:effectLst/>
                <a:latin typeface="-apple-system"/>
              </a:rPr>
              <a:t>u</a:t>
            </a:r>
            <a:r>
              <a:rPr lang="zh-CN" altLang="en-US" b="0" i="0" dirty="0">
                <a:solidFill>
                  <a:srgbClr val="121212"/>
                </a:solidFill>
                <a:effectLst/>
                <a:latin typeface="-apple-system"/>
              </a:rPr>
              <a:t>的边中权重大于该层平均权重的数量。具体的式子：，</a:t>
            </a:r>
            <a:r>
              <a:rPr lang="en-US" altLang="zh-CN" b="0" i="0" dirty="0" err="1">
                <a:solidFill>
                  <a:srgbClr val="121212"/>
                </a:solidFill>
                <a:effectLst/>
                <a:latin typeface="-apple-system"/>
              </a:rPr>
              <a:t>wk</a:t>
            </a:r>
            <a:r>
              <a:rPr lang="zh-CN" altLang="en-US" b="0" i="0" dirty="0">
                <a:solidFill>
                  <a:srgbClr val="121212"/>
                </a:solidFill>
                <a:effectLst/>
                <a:latin typeface="-apple-system"/>
              </a:rPr>
              <a:t>平均，表示第</a:t>
            </a:r>
            <a:r>
              <a:rPr lang="en-US" altLang="zh-CN" b="0" i="0" dirty="0">
                <a:solidFill>
                  <a:srgbClr val="121212"/>
                </a:solidFill>
                <a:effectLst/>
                <a:latin typeface="-apple-system"/>
              </a:rPr>
              <a:t>k</a:t>
            </a:r>
            <a:r>
              <a:rPr lang="zh-CN" altLang="en-US" b="0" i="0" dirty="0">
                <a:solidFill>
                  <a:srgbClr val="121212"/>
                </a:solidFill>
                <a:effectLst/>
                <a:latin typeface="-apple-system"/>
              </a:rPr>
              <a:t>层的平均的边的权重，</a:t>
            </a:r>
            <a:endParaRPr lang="en-US" altLang="zh-CN" dirty="0"/>
          </a:p>
          <a:p>
            <a:r>
              <a:rPr lang="zh-CN" altLang="en-US" dirty="0"/>
              <a:t>因此，</a:t>
            </a:r>
            <a:r>
              <a:rPr lang="en-US" altLang="zh-CN" dirty="0" err="1"/>
              <a:t>Fkv</a:t>
            </a:r>
            <a:r>
              <a:rPr lang="zh-CN" altLang="en-US" dirty="0"/>
              <a:t>其实度量的是节点</a:t>
            </a:r>
            <a:r>
              <a:rPr lang="en-US" altLang="zh-CN" dirty="0"/>
              <a:t>v</a:t>
            </a:r>
            <a:r>
              <a:rPr lang="zh-CN" altLang="en-US" dirty="0"/>
              <a:t>与第</a:t>
            </a:r>
            <a:r>
              <a:rPr lang="en-US" altLang="zh-CN" dirty="0"/>
              <a:t>k</a:t>
            </a:r>
            <a:r>
              <a:rPr lang="zh-CN" altLang="en-US" dirty="0"/>
              <a:t>层的其他节点的相似性，如果</a:t>
            </a:r>
            <a:r>
              <a:rPr lang="en" altLang="zh-CN" dirty="0"/>
              <a:t>u</a:t>
            </a:r>
            <a:r>
              <a:rPr lang="zh-CN" altLang="en-US" dirty="0"/>
              <a:t>与很多节点都相似，说明此时一定处于低层次，考虑的信息太少，那么</a:t>
            </a:r>
            <a:r>
              <a:rPr lang="en-US" altLang="zh-CN" dirty="0"/>
              <a:t>F</a:t>
            </a:r>
            <a:r>
              <a:rPr lang="zh-CN" altLang="en-US" dirty="0"/>
              <a:t>将会很大，</a:t>
            </a:r>
            <a:endParaRPr lang="en-US" altLang="zh-CN" dirty="0"/>
          </a:p>
          <a:p>
            <a:r>
              <a:rPr lang="zh-CN" altLang="en-US" dirty="0"/>
              <a:t>即，对于这种情况，就不太适合将本层中的节点作为上下文了，应该考虑跳到更高层去找合适的上下文，所以去高层的权重更大。</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18</a:t>
            </a:fld>
            <a:endParaRPr lang="zh-CN" altLang="en-US"/>
          </a:p>
        </p:txBody>
      </p:sp>
    </p:spTree>
    <p:extLst>
      <p:ext uri="{BB962C8B-B14F-4D97-AF65-F5344CB8AC3E}">
        <p14:creationId xmlns:p14="http://schemas.microsoft.com/office/powerpoint/2010/main" val="2093298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停留在某一层的概率，其实就是同一层的相似度做了一个归一化当作转移概率 </a:t>
            </a:r>
            <a:r>
              <a:rPr lang="en-US" altLang="zh-CN" dirty="0" err="1"/>
              <a:t>Zku</a:t>
            </a:r>
            <a:r>
              <a:rPr lang="zh-CN" altLang="en-US" dirty="0"/>
              <a:t>是第</a:t>
            </a:r>
            <a:r>
              <a:rPr lang="en-US" altLang="zh-CN" dirty="0"/>
              <a:t>k</a:t>
            </a:r>
            <a:r>
              <a:rPr lang="zh-CN" altLang="en-US" dirty="0"/>
              <a:t>层中节点</a:t>
            </a:r>
            <a:r>
              <a:rPr lang="en-US" altLang="zh-CN" dirty="0"/>
              <a:t>u</a:t>
            </a:r>
            <a:r>
              <a:rPr lang="zh-CN" altLang="en-US" dirty="0"/>
              <a:t>的归一化因子</a:t>
            </a:r>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19</a:t>
            </a:fld>
            <a:endParaRPr lang="zh-CN" altLang="en-US"/>
          </a:p>
        </p:txBody>
      </p:sp>
    </p:spTree>
    <p:extLst>
      <p:ext uri="{BB962C8B-B14F-4D97-AF65-F5344CB8AC3E}">
        <p14:creationId xmlns:p14="http://schemas.microsoft.com/office/powerpoint/2010/main" val="222113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20</a:t>
            </a:fld>
            <a:endParaRPr lang="zh-CN" altLang="en-US"/>
          </a:p>
        </p:txBody>
      </p:sp>
    </p:spTree>
    <p:extLst>
      <p:ext uri="{BB962C8B-B14F-4D97-AF65-F5344CB8AC3E}">
        <p14:creationId xmlns:p14="http://schemas.microsoft.com/office/powerpoint/2010/main" val="356967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PingFang SC" panose="020B0400000000000000" pitchFamily="34" charset="-122"/>
                <a:ea typeface="PingFang SC" panose="020B0400000000000000" pitchFamily="34" charset="-122"/>
              </a:rPr>
              <a:t>将数据转换到欧几里得空间中，所得到的数据称为欧几里得结构化数据。</a:t>
            </a:r>
          </a:p>
          <a:p>
            <a:pPr algn="l"/>
            <a:r>
              <a:rPr lang="zh-CN" altLang="en-US" b="0" i="0" dirty="0">
                <a:solidFill>
                  <a:srgbClr val="333333"/>
                </a:solidFill>
                <a:effectLst/>
                <a:latin typeface="PingFang SC" panose="020B0400000000000000" pitchFamily="34" charset="-122"/>
                <a:ea typeface="PingFang SC" panose="020B0400000000000000" pitchFamily="34" charset="-122"/>
              </a:rPr>
              <a:t>常见的欧几里得结构化数据主要包含：</a:t>
            </a:r>
          </a:p>
          <a:p>
            <a:pPr algn="l"/>
            <a:r>
              <a:rPr lang="en-US" altLang="zh-CN" b="0" i="0" dirty="0">
                <a:solidFill>
                  <a:srgbClr val="333333"/>
                </a:solidFill>
                <a:effectLst/>
                <a:latin typeface="PingFang SC" panose="020B0400000000000000" pitchFamily="34" charset="-122"/>
                <a:ea typeface="PingFang SC" panose="020B0400000000000000" pitchFamily="34" charset="-122"/>
              </a:rPr>
              <a:t>1</a:t>
            </a:r>
            <a:r>
              <a:rPr lang="en" altLang="zh-CN" b="0" i="0" dirty="0">
                <a:solidFill>
                  <a:srgbClr val="333333"/>
                </a:solidFill>
                <a:effectLst/>
                <a:latin typeface="PingFang SC" panose="020B0400000000000000" pitchFamily="34" charset="-122"/>
                <a:ea typeface="PingFang SC" panose="020B0400000000000000" pitchFamily="34" charset="-122"/>
              </a:rPr>
              <a:t>D</a:t>
            </a:r>
            <a:r>
              <a:rPr lang="zh-CN" altLang="e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声音，时间序列等；</a:t>
            </a:r>
          </a:p>
          <a:p>
            <a:pPr algn="l"/>
            <a:r>
              <a:rPr lang="en-US" altLang="zh-CN" b="0" i="0" dirty="0">
                <a:solidFill>
                  <a:srgbClr val="333333"/>
                </a:solidFill>
                <a:effectLst/>
                <a:latin typeface="PingFang SC" panose="020B0400000000000000" pitchFamily="34" charset="-122"/>
                <a:ea typeface="PingFang SC" panose="020B0400000000000000" pitchFamily="34" charset="-122"/>
              </a:rPr>
              <a:t>2</a:t>
            </a:r>
            <a:r>
              <a:rPr lang="en" altLang="zh-CN" b="0" i="0" dirty="0">
                <a:solidFill>
                  <a:srgbClr val="333333"/>
                </a:solidFill>
                <a:effectLst/>
                <a:latin typeface="PingFang SC" panose="020B0400000000000000" pitchFamily="34" charset="-122"/>
                <a:ea typeface="PingFang SC" panose="020B0400000000000000" pitchFamily="34" charset="-122"/>
              </a:rPr>
              <a:t>D</a:t>
            </a:r>
            <a:r>
              <a:rPr lang="zh-CN" altLang="e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图像等；</a:t>
            </a:r>
          </a:p>
          <a:p>
            <a:pPr algn="l"/>
            <a:r>
              <a:rPr lang="en-US" altLang="zh-CN" b="0" i="0" dirty="0">
                <a:solidFill>
                  <a:srgbClr val="333333"/>
                </a:solidFill>
                <a:effectLst/>
                <a:latin typeface="PingFang SC" panose="020B0400000000000000" pitchFamily="34" charset="-122"/>
                <a:ea typeface="PingFang SC" panose="020B0400000000000000" pitchFamily="34" charset="-122"/>
              </a:rPr>
              <a:t>3</a:t>
            </a:r>
            <a:r>
              <a:rPr lang="en" altLang="zh-CN" b="0" i="0" dirty="0">
                <a:solidFill>
                  <a:srgbClr val="333333"/>
                </a:solidFill>
                <a:effectLst/>
                <a:latin typeface="PingFang SC" panose="020B0400000000000000" pitchFamily="34" charset="-122"/>
                <a:ea typeface="PingFang SC" panose="020B0400000000000000" pitchFamily="34" charset="-122"/>
              </a:rPr>
              <a:t>D</a:t>
            </a:r>
            <a:r>
              <a:rPr lang="zh-CN" altLang="e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视频，高光谱图像等；</a:t>
            </a:r>
            <a:endParaRPr lang="en-US" altLang="zh-CN" b="0" i="0" dirty="0">
              <a:solidFill>
                <a:srgbClr val="333333"/>
              </a:solidFill>
              <a:effectLst/>
              <a:latin typeface="PingFang SC" panose="020B0400000000000000" pitchFamily="34" charset="-122"/>
              <a:ea typeface="PingFang SC" panose="020B0400000000000000" pitchFamily="34" charset="-122"/>
            </a:endParaRPr>
          </a:p>
          <a:p>
            <a:pPr algn="l"/>
            <a:endParaRPr lang="en-US" altLang="zh-CN" b="0" i="0" dirty="0">
              <a:solidFill>
                <a:srgbClr val="333333"/>
              </a:solidFill>
              <a:effectLst/>
              <a:latin typeface="PingFang SC" panose="020B0400000000000000" pitchFamily="34" charset="-122"/>
              <a:ea typeface="PingFang SC" panose="020B0400000000000000" pitchFamily="34" charset="-122"/>
            </a:endParaRPr>
          </a:p>
          <a:p>
            <a:pPr algn="l"/>
            <a:r>
              <a:rPr lang="zh-CN" altLang="en-US" b="0" i="0" dirty="0">
                <a:solidFill>
                  <a:srgbClr val="333333"/>
                </a:solidFill>
                <a:effectLst/>
                <a:latin typeface="PingFang SC" panose="020B0400000000000000" pitchFamily="34" charset="-122"/>
                <a:ea typeface="PingFang SC" panose="020B0400000000000000" pitchFamily="34" charset="-122"/>
              </a:rPr>
              <a:t>科学研究中并不是所有的数据都能够被转换到欧几里得空间中</a:t>
            </a:r>
            <a:r>
              <a:rPr lang="en-US" altLang="zh-CN" b="0" i="0" dirty="0">
                <a:solidFill>
                  <a:srgbClr val="333333"/>
                </a:solidFill>
                <a:effectLst/>
                <a:latin typeface="PingFang SC" panose="020B0400000000000000" pitchFamily="34" charset="-122"/>
                <a:ea typeface="PingFang SC" panose="020B0400000000000000" pitchFamily="34" charset="-122"/>
              </a:rPr>
              <a:t>(</a:t>
            </a:r>
            <a:r>
              <a:rPr lang="en" altLang="zh-CN" b="0" i="0" dirty="0" err="1">
                <a:solidFill>
                  <a:srgbClr val="333333"/>
                </a:solidFill>
                <a:effectLst/>
                <a:latin typeface="PingFang SC" panose="020B0400000000000000" pitchFamily="34" charset="-122"/>
                <a:ea typeface="PingFang SC" panose="020B0400000000000000" pitchFamily="34" charset="-122"/>
              </a:rPr>
              <a:t>eg</a:t>
            </a:r>
            <a:r>
              <a:rPr lang="zh-CN" altLang="e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社交网络、信息网络等</a:t>
            </a:r>
            <a:r>
              <a:rPr lang="en-US" altLang="zh-C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，对于不能进行欧几里得结构化的数据，我们将其称为非欧几里得结构化数据。</a:t>
            </a:r>
          </a:p>
          <a:p>
            <a:pPr algn="l"/>
            <a:r>
              <a:rPr lang="en-US" altLang="zh-CN" b="1" i="0" dirty="0">
                <a:solidFill>
                  <a:srgbClr val="333333"/>
                </a:solidFill>
                <a:effectLst/>
                <a:latin typeface="pingfang SC" panose="020B0400000000000000" pitchFamily="34" charset="-122"/>
                <a:ea typeface="pingfang SC" panose="020B0400000000000000" pitchFamily="34" charset="-122"/>
              </a:rPr>
              <a:t>2.</a:t>
            </a:r>
            <a:r>
              <a:rPr lang="en" altLang="zh-CN" b="1" i="0" dirty="0">
                <a:solidFill>
                  <a:srgbClr val="333333"/>
                </a:solidFill>
                <a:effectLst/>
                <a:latin typeface="pingfang SC" panose="020B0400000000000000" pitchFamily="34" charset="-122"/>
                <a:ea typeface="pingfang SC" panose="020B0400000000000000" pitchFamily="34" charset="-122"/>
              </a:rPr>
              <a:t>b.</a:t>
            </a:r>
            <a:r>
              <a:rPr lang="zh-CN" altLang="en-US" b="1" i="0" dirty="0">
                <a:solidFill>
                  <a:srgbClr val="333333"/>
                </a:solidFill>
                <a:effectLst/>
                <a:latin typeface="pingfang SC" panose="020B0400000000000000" pitchFamily="34" charset="-122"/>
                <a:ea typeface="pingfang SC" panose="020B0400000000000000" pitchFamily="34" charset="-122"/>
              </a:rPr>
              <a:t>非常见的欧几里得结构化数据</a:t>
            </a:r>
            <a:endParaRPr lang="zh-CN" altLang="en-US" b="0" i="0" dirty="0">
              <a:solidFill>
                <a:srgbClr val="333333"/>
              </a:solidFill>
              <a:effectLst/>
              <a:latin typeface="PingFang SC" panose="020B0400000000000000" pitchFamily="34" charset="-122"/>
              <a:ea typeface="PingFang SC" panose="020B0400000000000000" pitchFamily="34" charset="-122"/>
            </a:endParaRPr>
          </a:p>
          <a:p>
            <a:pPr algn="l"/>
            <a:r>
              <a:rPr lang="en-US" altLang="zh-CN" b="0" i="0" dirty="0">
                <a:solidFill>
                  <a:srgbClr val="333333"/>
                </a:solidFill>
                <a:effectLst/>
                <a:latin typeface="PingFang SC" panose="020B0400000000000000" pitchFamily="34" charset="-122"/>
                <a:ea typeface="PingFang SC" panose="020B0400000000000000" pitchFamily="34" charset="-122"/>
              </a:rPr>
              <a:t>1</a:t>
            </a:r>
            <a:r>
              <a:rPr lang="en" altLang="zh-CN" b="0" i="0" dirty="0">
                <a:solidFill>
                  <a:srgbClr val="333333"/>
                </a:solidFill>
                <a:effectLst/>
                <a:latin typeface="PingFang SC" panose="020B0400000000000000" pitchFamily="34" charset="-122"/>
                <a:ea typeface="PingFang SC" panose="020B0400000000000000" pitchFamily="34" charset="-122"/>
              </a:rPr>
              <a:t>D</a:t>
            </a:r>
            <a:r>
              <a:rPr lang="zh-CN" altLang="e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社交网络</a:t>
            </a:r>
            <a:r>
              <a:rPr lang="en-US" altLang="zh-CN" b="0" i="0" dirty="0">
                <a:solidFill>
                  <a:srgbClr val="333333"/>
                </a:solidFill>
                <a:effectLst/>
                <a:latin typeface="PingFang SC" panose="020B0400000000000000" pitchFamily="34" charset="-122"/>
                <a:ea typeface="PingFang SC" panose="020B0400000000000000" pitchFamily="34" charset="-122"/>
              </a:rPr>
              <a:t>(</a:t>
            </a:r>
            <a:r>
              <a:rPr lang="en" altLang="zh-CN" b="0" i="0" dirty="0" err="1">
                <a:solidFill>
                  <a:srgbClr val="333333"/>
                </a:solidFill>
                <a:effectLst/>
                <a:latin typeface="PingFang SC" panose="020B0400000000000000" pitchFamily="34" charset="-122"/>
                <a:ea typeface="PingFang SC" panose="020B0400000000000000" pitchFamily="34" charset="-122"/>
              </a:rPr>
              <a:t>eg</a:t>
            </a:r>
            <a:r>
              <a:rPr lang="zh-CN" altLang="en" b="0" i="0" dirty="0">
                <a:solidFill>
                  <a:srgbClr val="333333"/>
                </a:solidFill>
                <a:effectLst/>
                <a:latin typeface="PingFang SC" panose="020B0400000000000000" pitchFamily="34" charset="-122"/>
                <a:ea typeface="PingFang SC" panose="020B0400000000000000" pitchFamily="34" charset="-122"/>
              </a:rPr>
              <a:t>：</a:t>
            </a:r>
            <a:r>
              <a:rPr lang="en" altLang="zh-CN" b="0" i="0" dirty="0">
                <a:solidFill>
                  <a:srgbClr val="333333"/>
                </a:solidFill>
                <a:effectLst/>
                <a:latin typeface="PingFang SC" panose="020B0400000000000000" pitchFamily="34" charset="-122"/>
                <a:ea typeface="PingFang SC" panose="020B0400000000000000" pitchFamily="34" charset="-122"/>
              </a:rPr>
              <a:t>Facebook</a:t>
            </a:r>
            <a:r>
              <a:rPr lang="zh-CN" altLang="en" b="0" i="0" dirty="0">
                <a:solidFill>
                  <a:srgbClr val="333333"/>
                </a:solidFill>
                <a:effectLst/>
                <a:latin typeface="PingFang SC" panose="020B0400000000000000" pitchFamily="34" charset="-122"/>
                <a:ea typeface="PingFang SC" panose="020B0400000000000000" pitchFamily="34" charset="-122"/>
              </a:rPr>
              <a:t>，</a:t>
            </a:r>
            <a:r>
              <a:rPr lang="en" altLang="zh-CN" b="0" i="0" dirty="0">
                <a:solidFill>
                  <a:srgbClr val="333333"/>
                </a:solidFill>
                <a:effectLst/>
                <a:latin typeface="PingFang SC" panose="020B0400000000000000" pitchFamily="34" charset="-122"/>
                <a:ea typeface="PingFang SC" panose="020B0400000000000000" pitchFamily="34" charset="-122"/>
              </a:rPr>
              <a:t>Twitter</a:t>
            </a:r>
            <a:r>
              <a:rPr lang="zh-CN" altLang="en-US" b="0" i="0" dirty="0">
                <a:solidFill>
                  <a:srgbClr val="333333"/>
                </a:solidFill>
                <a:effectLst/>
                <a:latin typeface="PingFang SC" panose="020B0400000000000000" pitchFamily="34" charset="-122"/>
                <a:ea typeface="PingFang SC" panose="020B0400000000000000" pitchFamily="34" charset="-122"/>
              </a:rPr>
              <a:t>等</a:t>
            </a:r>
            <a:r>
              <a:rPr lang="en-US" altLang="zh-C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等；</a:t>
            </a:r>
          </a:p>
          <a:p>
            <a:pPr algn="l"/>
            <a:r>
              <a:rPr lang="en-US" altLang="zh-CN" b="0" i="0" dirty="0">
                <a:solidFill>
                  <a:srgbClr val="333333"/>
                </a:solidFill>
                <a:effectLst/>
                <a:latin typeface="PingFang SC" panose="020B0400000000000000" pitchFamily="34" charset="-122"/>
                <a:ea typeface="PingFang SC" panose="020B0400000000000000" pitchFamily="34" charset="-122"/>
              </a:rPr>
              <a:t>2</a:t>
            </a:r>
            <a:r>
              <a:rPr lang="en" altLang="zh-CN" b="0" i="0" dirty="0">
                <a:solidFill>
                  <a:srgbClr val="333333"/>
                </a:solidFill>
                <a:effectLst/>
                <a:latin typeface="PingFang SC" panose="020B0400000000000000" pitchFamily="34" charset="-122"/>
                <a:ea typeface="PingFang SC" panose="020B0400000000000000" pitchFamily="34" charset="-122"/>
              </a:rPr>
              <a:t>D</a:t>
            </a:r>
            <a:r>
              <a:rPr lang="zh-CN" altLang="e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生物网络</a:t>
            </a:r>
            <a:r>
              <a:rPr lang="en-US" altLang="zh-C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基因，分子，大脑连接</a:t>
            </a:r>
            <a:r>
              <a:rPr lang="en-US" altLang="zh-C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等；</a:t>
            </a:r>
          </a:p>
          <a:p>
            <a:pPr algn="l"/>
            <a:r>
              <a:rPr lang="en-US" altLang="zh-CN" b="0" i="0" dirty="0">
                <a:solidFill>
                  <a:srgbClr val="333333"/>
                </a:solidFill>
                <a:effectLst/>
                <a:latin typeface="PingFang SC" panose="020B0400000000000000" pitchFamily="34" charset="-122"/>
                <a:ea typeface="PingFang SC" panose="020B0400000000000000" pitchFamily="34" charset="-122"/>
              </a:rPr>
              <a:t>3</a:t>
            </a:r>
            <a:r>
              <a:rPr lang="en" altLang="zh-CN" b="0" i="0" dirty="0">
                <a:solidFill>
                  <a:srgbClr val="333333"/>
                </a:solidFill>
                <a:effectLst/>
                <a:latin typeface="PingFang SC" panose="020B0400000000000000" pitchFamily="34" charset="-122"/>
                <a:ea typeface="PingFang SC" panose="020B0400000000000000" pitchFamily="34" charset="-122"/>
              </a:rPr>
              <a:t>D</a:t>
            </a:r>
            <a:r>
              <a:rPr lang="zh-CN" altLang="e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基础设施网络</a:t>
            </a:r>
            <a:r>
              <a:rPr lang="en-US" altLang="zh-CN" b="0" i="0" dirty="0">
                <a:solidFill>
                  <a:srgbClr val="333333"/>
                </a:solidFill>
                <a:effectLst/>
                <a:latin typeface="PingFang SC" panose="020B0400000000000000" pitchFamily="34" charset="-122"/>
                <a:ea typeface="PingFang SC" panose="020B0400000000000000" pitchFamily="34" charset="-122"/>
              </a:rPr>
              <a:t>(</a:t>
            </a:r>
            <a:r>
              <a:rPr lang="en" altLang="zh-CN" b="0" i="0" dirty="0" err="1">
                <a:solidFill>
                  <a:srgbClr val="333333"/>
                </a:solidFill>
                <a:effectLst/>
                <a:latin typeface="PingFang SC" panose="020B0400000000000000" pitchFamily="34" charset="-122"/>
                <a:ea typeface="PingFang SC" panose="020B0400000000000000" pitchFamily="34" charset="-122"/>
              </a:rPr>
              <a:t>eg</a:t>
            </a:r>
            <a:r>
              <a:rPr lang="zh-CN" altLang="e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能源，交通，互联网，通信等</a:t>
            </a:r>
            <a:r>
              <a:rPr lang="en-US" altLang="zh-CN" b="0" i="0" dirty="0">
                <a:solidFill>
                  <a:srgbClr val="333333"/>
                </a:solidFill>
                <a:effectLst/>
                <a:latin typeface="PingFang SC" panose="020B0400000000000000" pitchFamily="34" charset="-122"/>
                <a:ea typeface="PingFang SC" panose="020B0400000000000000" pitchFamily="34" charset="-122"/>
              </a:rPr>
              <a:t>)</a:t>
            </a:r>
            <a:r>
              <a:rPr lang="zh-CN" altLang="en-US" b="0" i="0" dirty="0">
                <a:solidFill>
                  <a:srgbClr val="333333"/>
                </a:solidFill>
                <a:effectLst/>
                <a:latin typeface="PingFang SC" panose="020B0400000000000000" pitchFamily="34" charset="-122"/>
                <a:ea typeface="PingFang SC" panose="020B0400000000000000" pitchFamily="34" charset="-122"/>
              </a:rPr>
              <a:t>等；</a:t>
            </a:r>
          </a:p>
          <a:p>
            <a:pPr algn="l"/>
            <a:endParaRPr lang="en-US" altLang="zh-CN" b="1" i="0" dirty="0">
              <a:solidFill>
                <a:srgbClr val="333333"/>
              </a:solidFill>
              <a:effectLst/>
              <a:latin typeface="pingfang SC" panose="020B0400000000000000" pitchFamily="34" charset="-122"/>
              <a:ea typeface="pingfang SC" panose="020B0400000000000000" pitchFamily="34" charset="-122"/>
            </a:endParaRPr>
          </a:p>
          <a:p>
            <a:pPr algn="l"/>
            <a:r>
              <a:rPr lang="zh-CN" altLang="en-US" b="1" i="0" dirty="0">
                <a:solidFill>
                  <a:srgbClr val="333333"/>
                </a:solidFill>
                <a:effectLst/>
                <a:latin typeface="pingfang SC" panose="020B0400000000000000" pitchFamily="34" charset="-122"/>
                <a:ea typeface="pingfang SC" panose="020B0400000000000000" pitchFamily="34" charset="-122"/>
              </a:rPr>
              <a:t>「图片是一个规整的二维矩阵」</a:t>
            </a:r>
            <a:r>
              <a:rPr lang="zh-CN" altLang="en-US" b="0" i="0" dirty="0">
                <a:solidFill>
                  <a:srgbClr val="333333"/>
                </a:solidFill>
                <a:effectLst/>
                <a:latin typeface="PingFang SC" panose="020B0400000000000000" pitchFamily="34" charset="-122"/>
                <a:ea typeface="PingFang SC" panose="020B0400000000000000" pitchFamily="34" charset="-122"/>
              </a:rPr>
              <a:t>，无论卷积核平移到图片中的哪个位置都可以保证其运算结果的一致性，这就是我们所说的</a:t>
            </a:r>
            <a:r>
              <a:rPr lang="zh-CN" altLang="en-US" b="1" i="0" dirty="0">
                <a:solidFill>
                  <a:srgbClr val="333333"/>
                </a:solidFill>
                <a:effectLst/>
                <a:latin typeface="pingfang SC" panose="020B0400000000000000" pitchFamily="34" charset="-122"/>
                <a:ea typeface="pingfang SC" panose="020B0400000000000000" pitchFamily="34" charset="-122"/>
              </a:rPr>
              <a:t>「平移不变性」</a:t>
            </a:r>
            <a:r>
              <a:rPr lang="zh-CN" altLang="en-US" b="0" i="0" dirty="0">
                <a:solidFill>
                  <a:srgbClr val="333333"/>
                </a:solidFill>
                <a:effectLst/>
                <a:latin typeface="PingFang SC" panose="020B0400000000000000" pitchFamily="34" charset="-122"/>
                <a:ea typeface="PingFang SC" panose="020B0400000000000000" pitchFamily="34" charset="-122"/>
              </a:rPr>
              <a:t>。</a:t>
            </a:r>
            <a:r>
              <a:rPr lang="en" altLang="zh-CN" b="0" i="0" dirty="0">
                <a:solidFill>
                  <a:srgbClr val="333333"/>
                </a:solidFill>
                <a:effectLst/>
                <a:latin typeface="PingFang SC" panose="020B0400000000000000" pitchFamily="34" charset="-122"/>
                <a:ea typeface="PingFang SC" panose="020B0400000000000000" pitchFamily="34" charset="-122"/>
              </a:rPr>
              <a:t>CNN </a:t>
            </a:r>
            <a:r>
              <a:rPr lang="zh-CN" altLang="en-US" b="0" i="0" dirty="0">
                <a:solidFill>
                  <a:srgbClr val="333333"/>
                </a:solidFill>
                <a:effectLst/>
                <a:latin typeface="PingFang SC" panose="020B0400000000000000" pitchFamily="34" charset="-122"/>
                <a:ea typeface="PingFang SC" panose="020B0400000000000000" pitchFamily="34" charset="-122"/>
              </a:rPr>
              <a:t>的卷积本质就是利用这种平移不变性来对扫描的区域进行卷积操作，从而实现了图像特征的提取。</a:t>
            </a:r>
          </a:p>
          <a:p>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21</a:t>
            </a:fld>
            <a:endParaRPr lang="zh-CN" altLang="en-US"/>
          </a:p>
        </p:txBody>
      </p:sp>
    </p:spTree>
    <p:extLst>
      <p:ext uri="{BB962C8B-B14F-4D97-AF65-F5344CB8AC3E}">
        <p14:creationId xmlns:p14="http://schemas.microsoft.com/office/powerpoint/2010/main" val="2033245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PingFang SC" panose="020B0400000000000000" pitchFamily="34" charset="-122"/>
                <a:ea typeface="PingFang SC" panose="020B0400000000000000" pitchFamily="34" charset="-122"/>
              </a:rPr>
              <a:t>假设我们在一个地方测量温度，并根据人口密度安排了温度感应点（如上图 </a:t>
            </a:r>
            <a:r>
              <a:rPr lang="en" altLang="zh-CN" b="0" i="0" dirty="0">
                <a:solidFill>
                  <a:srgbClr val="333333"/>
                </a:solidFill>
                <a:effectLst/>
                <a:latin typeface="PingFang SC" panose="020B0400000000000000" pitchFamily="34" charset="-122"/>
                <a:ea typeface="PingFang SC" panose="020B0400000000000000" pitchFamily="34" charset="-122"/>
              </a:rPr>
              <a:t>a </a:t>
            </a:r>
            <a:r>
              <a:rPr lang="zh-CN" altLang="en-US" b="0" i="0" dirty="0">
                <a:solidFill>
                  <a:srgbClr val="333333"/>
                </a:solidFill>
                <a:effectLst/>
                <a:latin typeface="PingFang SC" panose="020B0400000000000000" pitchFamily="34" charset="-122"/>
                <a:ea typeface="PingFang SC" panose="020B0400000000000000" pitchFamily="34" charset="-122"/>
              </a:rPr>
              <a:t>所示），地区 </a:t>
            </a:r>
            <a:r>
              <a:rPr lang="en" altLang="zh-CN" b="0" i="0" dirty="0">
                <a:solidFill>
                  <a:srgbClr val="333333"/>
                </a:solidFill>
                <a:effectLst/>
                <a:latin typeface="PingFang SC" panose="020B0400000000000000" pitchFamily="34" charset="-122"/>
                <a:ea typeface="PingFang SC" panose="020B0400000000000000" pitchFamily="34" charset="-122"/>
              </a:rPr>
              <a:t>n </a:t>
            </a:r>
            <a:r>
              <a:rPr lang="zh-CN" altLang="en-US" b="0" i="0" dirty="0">
                <a:solidFill>
                  <a:srgbClr val="333333"/>
                </a:solidFill>
                <a:effectLst/>
                <a:latin typeface="PingFang SC" panose="020B0400000000000000" pitchFamily="34" charset="-122"/>
                <a:ea typeface="PingFang SC" panose="020B0400000000000000" pitchFamily="34" charset="-122"/>
              </a:rPr>
              <a:t>的测量温度可以表示为 </a:t>
            </a:r>
            <a:endParaRPr lang="en-US" altLang="zh-CN" b="0" i="0" dirty="0">
              <a:solidFill>
                <a:srgbClr val="333333"/>
              </a:solidFill>
              <a:effectLst/>
              <a:latin typeface="PingFang SC" panose="020B0400000000000000" pitchFamily="34" charset="-122"/>
              <a:ea typeface="PingFang SC" panose="020B0400000000000000" pitchFamily="34" charset="-122"/>
            </a:endParaRPr>
          </a:p>
          <a:p>
            <a:endParaRPr lang="en-US" altLang="zh-CN" b="0" i="0" dirty="0">
              <a:solidFill>
                <a:srgbClr val="333333"/>
              </a:solidFill>
              <a:effectLst/>
              <a:latin typeface="PingFang SC" panose="020B0400000000000000" pitchFamily="34" charset="-122"/>
              <a:ea typeface="PingFang SC" panose="020B0400000000000000" pitchFamily="34" charset="-122"/>
            </a:endParaRPr>
          </a:p>
          <a:p>
            <a:r>
              <a:rPr lang="zh-CN" altLang="en-US" b="0" i="0" dirty="0">
                <a:solidFill>
                  <a:srgbClr val="333333"/>
                </a:solidFill>
                <a:effectLst/>
                <a:latin typeface="PingFang SC" panose="020B0400000000000000" pitchFamily="34" charset="-122"/>
                <a:ea typeface="PingFang SC" panose="020B0400000000000000" pitchFamily="34" charset="-122"/>
              </a:rPr>
              <a:t>像素点之间的距离代替时间元素，进行傅立叶变换</a:t>
            </a:r>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22</a:t>
            </a:fld>
            <a:endParaRPr lang="zh-CN" altLang="en-US"/>
          </a:p>
        </p:txBody>
      </p:sp>
    </p:spTree>
    <p:extLst>
      <p:ext uri="{BB962C8B-B14F-4D97-AF65-F5344CB8AC3E}">
        <p14:creationId xmlns:p14="http://schemas.microsoft.com/office/powerpoint/2010/main" val="1893579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23</a:t>
            </a:fld>
            <a:endParaRPr lang="zh-CN" altLang="en-US"/>
          </a:p>
        </p:txBody>
      </p:sp>
    </p:spTree>
    <p:extLst>
      <p:ext uri="{BB962C8B-B14F-4D97-AF65-F5344CB8AC3E}">
        <p14:creationId xmlns:p14="http://schemas.microsoft.com/office/powerpoint/2010/main" val="3726055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24</a:t>
            </a:fld>
            <a:endParaRPr lang="zh-CN" altLang="en-US"/>
          </a:p>
        </p:txBody>
      </p:sp>
    </p:spTree>
    <p:extLst>
      <p:ext uri="{BB962C8B-B14F-4D97-AF65-F5344CB8AC3E}">
        <p14:creationId xmlns:p14="http://schemas.microsoft.com/office/powerpoint/2010/main" val="3772190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25</a:t>
            </a:fld>
            <a:endParaRPr lang="zh-CN" altLang="en-US"/>
          </a:p>
        </p:txBody>
      </p:sp>
    </p:spTree>
    <p:extLst>
      <p:ext uri="{BB962C8B-B14F-4D97-AF65-F5344CB8AC3E}">
        <p14:creationId xmlns:p14="http://schemas.microsoft.com/office/powerpoint/2010/main" val="3999627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首先拉普拉斯矩阵（离散拉普拉斯算子）可以应用在图像上，理论上也可以应用到网络上，而傅立叶变换是拉普拉斯的一个特殊形式，所以特殊形式也可以应用到图上。</a:t>
            </a:r>
            <a:endParaRPr lang="en" altLang="zh-CN" b="0" i="0" dirty="0">
              <a:solidFill>
                <a:srgbClr val="121212"/>
              </a:solidFill>
              <a:effectLst/>
              <a:latin typeface="-apple-system"/>
            </a:endParaRPr>
          </a:p>
          <a:p>
            <a:endParaRPr lang="en" altLang="zh-CN" b="0" i="0" dirty="0">
              <a:solidFill>
                <a:srgbClr val="121212"/>
              </a:solidFill>
              <a:effectLst/>
              <a:latin typeface="-apple-system"/>
            </a:endParaRPr>
          </a:p>
          <a:p>
            <a:r>
              <a:rPr lang="en" altLang="zh-CN" b="0" i="0" dirty="0">
                <a:solidFill>
                  <a:srgbClr val="121212"/>
                </a:solidFill>
                <a:effectLst/>
                <a:latin typeface="-apple-system"/>
              </a:rPr>
              <a:t>D </a:t>
            </a:r>
            <a:r>
              <a:rPr lang="zh-CN" altLang="en-US" b="0" i="0" dirty="0">
                <a:solidFill>
                  <a:srgbClr val="121212"/>
                </a:solidFill>
                <a:effectLst/>
                <a:latin typeface="-apple-system"/>
              </a:rPr>
              <a:t>为度矩阵，</a:t>
            </a:r>
            <a:r>
              <a:rPr lang="en" altLang="zh-CN" b="0" i="0" dirty="0">
                <a:solidFill>
                  <a:srgbClr val="121212"/>
                </a:solidFill>
                <a:effectLst/>
                <a:latin typeface="-apple-system"/>
              </a:rPr>
              <a:t>W </a:t>
            </a:r>
            <a:r>
              <a:rPr lang="zh-CN" altLang="en-US" b="0" i="0" dirty="0">
                <a:solidFill>
                  <a:srgbClr val="121212"/>
                </a:solidFill>
                <a:effectLst/>
                <a:latin typeface="-apple-system"/>
              </a:rPr>
              <a:t>为考虑权值的邻接矩阵。</a:t>
            </a:r>
            <a:endParaRPr lang="en-US" altLang="zh-CN" b="0" i="0" dirty="0">
              <a:solidFill>
                <a:srgbClr val="121212"/>
              </a:solidFill>
              <a:effectLst/>
              <a:latin typeface="-apple-system"/>
            </a:endParaRPr>
          </a:p>
          <a:p>
            <a:r>
              <a:rPr lang="en-US" altLang="zh-CN" b="0" i="0" dirty="0">
                <a:solidFill>
                  <a:srgbClr val="121212"/>
                </a:solidFill>
                <a:effectLst/>
                <a:latin typeface="-apple-system"/>
              </a:rPr>
              <a:t>U</a:t>
            </a:r>
            <a:r>
              <a:rPr lang="zh-CN" altLang="en-US" b="0" i="0" dirty="0">
                <a:solidFill>
                  <a:srgbClr val="121212"/>
                </a:solidFill>
                <a:effectLst/>
                <a:latin typeface="-apple-system"/>
              </a:rPr>
              <a:t>是正交矩阵，是特征向量组成的矩阵，</a:t>
            </a:r>
            <a:r>
              <a:rPr lang="en-US" altLang="zh-CN" b="0" i="0" dirty="0">
                <a:solidFill>
                  <a:srgbClr val="121212"/>
                </a:solidFill>
                <a:effectLst/>
                <a:latin typeface="-apple-system"/>
              </a:rPr>
              <a:t>A</a:t>
            </a:r>
            <a:r>
              <a:rPr lang="zh-CN" altLang="en-US" b="0" i="0" dirty="0">
                <a:solidFill>
                  <a:srgbClr val="121212"/>
                </a:solidFill>
                <a:effectLst/>
                <a:latin typeface="-apple-system"/>
              </a:rPr>
              <a:t>是特征值组成的对角矩阵</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en-US" altLang="zh-CN" b="0" i="0" dirty="0">
                <a:solidFill>
                  <a:srgbClr val="121212"/>
                </a:solidFill>
                <a:effectLst/>
                <a:latin typeface="-apple-system"/>
              </a:rPr>
              <a:t>F</a:t>
            </a:r>
            <a:r>
              <a:rPr lang="zh-CN" altLang="en-US" b="0" i="0" dirty="0">
                <a:solidFill>
                  <a:srgbClr val="121212"/>
                </a:solidFill>
                <a:effectLst/>
                <a:latin typeface="-apple-system"/>
              </a:rPr>
              <a:t>是一个向量，其中每一个值是节点的信号强度值</a:t>
            </a:r>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26</a:t>
            </a:fld>
            <a:endParaRPr lang="zh-CN" altLang="en-US"/>
          </a:p>
        </p:txBody>
      </p:sp>
    </p:spTree>
    <p:extLst>
      <p:ext uri="{BB962C8B-B14F-4D97-AF65-F5344CB8AC3E}">
        <p14:creationId xmlns:p14="http://schemas.microsoft.com/office/powerpoint/2010/main" val="1622819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U</a:t>
            </a:r>
            <a:r>
              <a:rPr lang="zh-CN" altLang="en-US" dirty="0">
                <a:effectLst/>
              </a:rPr>
              <a:t>是图的拉普拉斯矩阵的特征向量矩阵，</a:t>
            </a:r>
            <a:r>
              <a:rPr lang="en-US" altLang="zh-CN" dirty="0">
                <a:effectLst/>
              </a:rPr>
              <a:t>f</a:t>
            </a:r>
            <a:r>
              <a:rPr lang="zh-CN" altLang="en-US" dirty="0">
                <a:effectLst/>
              </a:rPr>
              <a:t>是图上的信号</a:t>
            </a:r>
            <a:endParaRPr lang="en-US" altLang="zh-CN" dirty="0">
              <a:effectLst/>
            </a:endParaRPr>
          </a:p>
          <a:p>
            <a:r>
              <a:rPr lang="en-US" altLang="zh-CN" dirty="0">
                <a:effectLst/>
              </a:rPr>
              <a:t>F’</a:t>
            </a:r>
            <a:r>
              <a:rPr lang="zh-CN" altLang="en-US" dirty="0">
                <a:effectLst/>
              </a:rPr>
              <a:t>是对应信号进行傅立叶变换之后的系数，在不同傅立叶基上的坐标</a:t>
            </a:r>
            <a:endParaRPr lang="en-US" altLang="zh-CN" dirty="0">
              <a:effectLst/>
            </a:endParaRPr>
          </a:p>
          <a:p>
            <a:endParaRPr lang="en-US" altLang="zh-CN" dirty="0">
              <a:effectLst/>
            </a:endParaRPr>
          </a:p>
          <a:p>
            <a:r>
              <a:rPr lang="zh-CN" altLang="en-US" b="0" i="0" dirty="0">
                <a:solidFill>
                  <a:srgbClr val="333333"/>
                </a:solidFill>
                <a:effectLst/>
                <a:latin typeface="PingFang SC" panose="020B0400000000000000" pitchFamily="34" charset="-122"/>
                <a:ea typeface="PingFang SC" panose="020B0400000000000000" pitchFamily="34" charset="-122"/>
              </a:rPr>
              <a:t>正交矩阵的逆等于正交矩阵的转置</a:t>
            </a:r>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27</a:t>
            </a:fld>
            <a:endParaRPr lang="zh-CN" altLang="en-US"/>
          </a:p>
        </p:txBody>
      </p:sp>
    </p:spTree>
    <p:extLst>
      <p:ext uri="{BB962C8B-B14F-4D97-AF65-F5344CB8AC3E}">
        <p14:creationId xmlns:p14="http://schemas.microsoft.com/office/powerpoint/2010/main" val="3870118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95959"/>
                </a:solidFill>
                <a:effectLst/>
                <a:latin typeface="Optima-Regular" panose="02000503060000020004" pitchFamily="2" charset="0"/>
              </a:rPr>
              <a:t>卷积事两个函数生成第三个函数的一种算子，表示函数</a:t>
            </a:r>
            <a:r>
              <a:rPr lang="en-US" altLang="zh-CN" b="0" i="0" dirty="0">
                <a:solidFill>
                  <a:srgbClr val="595959"/>
                </a:solidFill>
                <a:effectLst/>
                <a:latin typeface="Optima-Regular" panose="02000503060000020004" pitchFamily="2" charset="0"/>
              </a:rPr>
              <a:t>f</a:t>
            </a:r>
            <a:r>
              <a:rPr lang="zh-CN" altLang="en-US" b="0" i="0" dirty="0">
                <a:solidFill>
                  <a:srgbClr val="595959"/>
                </a:solidFill>
                <a:effectLst/>
                <a:latin typeface="Optima-Regular" panose="02000503060000020004" pitchFamily="2" charset="0"/>
              </a:rPr>
              <a:t>与经过反转平移的</a:t>
            </a:r>
            <a:r>
              <a:rPr lang="en-US" altLang="zh-CN" b="0" i="0" dirty="0">
                <a:solidFill>
                  <a:srgbClr val="595959"/>
                </a:solidFill>
                <a:effectLst/>
                <a:latin typeface="Optima-Regular" panose="02000503060000020004" pitchFamily="2" charset="0"/>
              </a:rPr>
              <a:t>g</a:t>
            </a:r>
            <a:r>
              <a:rPr lang="zh-CN" altLang="en-US" b="0" i="0" dirty="0">
                <a:solidFill>
                  <a:srgbClr val="595959"/>
                </a:solidFill>
                <a:effectLst/>
                <a:latin typeface="Optima-Regular" panose="02000503060000020004" pitchFamily="2" charset="0"/>
              </a:rPr>
              <a:t>的乘积函数所围成的曲边梯形的面积</a:t>
            </a:r>
            <a:endParaRPr lang="en-US" altLang="zh-CN" b="0" i="0" dirty="0">
              <a:solidFill>
                <a:srgbClr val="595959"/>
              </a:solidFill>
              <a:effectLst/>
              <a:latin typeface="Optima-Regular" panose="02000503060000020004" pitchFamily="2" charset="0"/>
            </a:endParaRPr>
          </a:p>
          <a:p>
            <a:r>
              <a:rPr lang="en-US" altLang="zh-CN" b="0" i="0" dirty="0" err="1">
                <a:solidFill>
                  <a:srgbClr val="595959"/>
                </a:solidFill>
                <a:effectLst/>
                <a:latin typeface="Optima-Regular" panose="02000503060000020004" pitchFamily="2" charset="0"/>
              </a:rPr>
              <a:t>Diag</a:t>
            </a:r>
            <a:r>
              <a:rPr lang="en-US" altLang="zh-CN" b="0" i="0" dirty="0">
                <a:solidFill>
                  <a:srgbClr val="595959"/>
                </a:solidFill>
                <a:effectLst/>
                <a:latin typeface="Optima-Regular" panose="02000503060000020004" pitchFamily="2" charset="0"/>
              </a:rPr>
              <a:t>[h1,h2,h3,h4]</a:t>
            </a:r>
            <a:r>
              <a:rPr lang="zh-CN" altLang="en-US" b="0" i="0" dirty="0">
                <a:solidFill>
                  <a:srgbClr val="595959"/>
                </a:solidFill>
                <a:effectLst/>
                <a:latin typeface="Optima-Regular" panose="02000503060000020004" pitchFamily="2" charset="0"/>
              </a:rPr>
              <a:t>便是深度学习中的可学习参数。</a:t>
            </a:r>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28</a:t>
            </a:fld>
            <a:endParaRPr lang="zh-CN" altLang="en-US"/>
          </a:p>
        </p:txBody>
      </p:sp>
    </p:spTree>
    <p:extLst>
      <p:ext uri="{BB962C8B-B14F-4D97-AF65-F5344CB8AC3E}">
        <p14:creationId xmlns:p14="http://schemas.microsoft.com/office/powerpoint/2010/main" val="2742338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595959"/>
                </a:solidFill>
                <a:effectLst/>
                <a:latin typeface="Optima-Regular" panose="02000503060000020004" pitchFamily="2" charset="0"/>
              </a:rPr>
              <a:t>Diag</a:t>
            </a:r>
            <a:r>
              <a:rPr lang="en-US" altLang="zh-CN" b="0" i="0" dirty="0">
                <a:solidFill>
                  <a:srgbClr val="595959"/>
                </a:solidFill>
                <a:effectLst/>
                <a:latin typeface="Optima-Regular" panose="02000503060000020004" pitchFamily="2" charset="0"/>
              </a:rPr>
              <a:t>[h1,h2,h3,h4]</a:t>
            </a:r>
            <a:r>
              <a:rPr lang="zh-CN" altLang="en-US" b="0" i="0" dirty="0">
                <a:solidFill>
                  <a:srgbClr val="595959"/>
                </a:solidFill>
                <a:effectLst/>
                <a:latin typeface="Optima-Regular" panose="02000503060000020004" pitchFamily="2" charset="0"/>
              </a:rPr>
              <a:t>便是深度学习中的可学习参数。</a:t>
            </a:r>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29</a:t>
            </a:fld>
            <a:endParaRPr lang="zh-CN" altLang="en-US"/>
          </a:p>
        </p:txBody>
      </p:sp>
    </p:spTree>
    <p:extLst>
      <p:ext uri="{BB962C8B-B14F-4D97-AF65-F5344CB8AC3E}">
        <p14:creationId xmlns:p14="http://schemas.microsoft.com/office/powerpoint/2010/main" val="1462056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693989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30</a:t>
            </a:fld>
            <a:endParaRPr lang="zh-CN" altLang="en-US"/>
          </a:p>
        </p:txBody>
      </p:sp>
    </p:spTree>
    <p:extLst>
      <p:ext uri="{BB962C8B-B14F-4D97-AF65-F5344CB8AC3E}">
        <p14:creationId xmlns:p14="http://schemas.microsoft.com/office/powerpoint/2010/main" val="3189657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31</a:t>
            </a:fld>
            <a:endParaRPr lang="zh-CN" altLang="en-US"/>
          </a:p>
        </p:txBody>
      </p:sp>
    </p:spTree>
    <p:extLst>
      <p:ext uri="{BB962C8B-B14F-4D97-AF65-F5344CB8AC3E}">
        <p14:creationId xmlns:p14="http://schemas.microsoft.com/office/powerpoint/2010/main" val="1999087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32</a:t>
            </a:fld>
            <a:endParaRPr lang="zh-CN" altLang="en-US"/>
          </a:p>
        </p:txBody>
      </p:sp>
    </p:spTree>
    <p:extLst>
      <p:ext uri="{BB962C8B-B14F-4D97-AF65-F5344CB8AC3E}">
        <p14:creationId xmlns:p14="http://schemas.microsoft.com/office/powerpoint/2010/main" val="4200178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自适应地选择节点的一个子集来形成一个新的但是更小的图。为此，使用了一个可训练的投影向量</a:t>
            </a:r>
            <a:r>
              <a:rPr lang="en" altLang="zh-CN" dirty="0">
                <a:effectLst/>
              </a:rPr>
              <a:t>p \</a:t>
            </a:r>
            <a:r>
              <a:rPr lang="en" altLang="zh-CN" dirty="0" err="1">
                <a:effectLst/>
              </a:rPr>
              <a:t>mathbf</a:t>
            </a:r>
            <a:r>
              <a:rPr lang="en" altLang="zh-CN" dirty="0">
                <a:effectLst/>
              </a:rPr>
              <a:t>{p}p</a:t>
            </a:r>
            <a:r>
              <a:rPr lang="zh-CN" altLang="en" dirty="0">
                <a:effectLst/>
              </a:rPr>
              <a:t>，</a:t>
            </a:r>
            <a:r>
              <a:rPr lang="zh-CN" altLang="en-US" dirty="0">
                <a:effectLst/>
              </a:rPr>
              <a:t>将节点</a:t>
            </a:r>
            <a:r>
              <a:rPr lang="en" altLang="zh-CN" dirty="0" err="1">
                <a:effectLst/>
              </a:rPr>
              <a:t>i</a:t>
            </a:r>
            <a:r>
              <a:rPr lang="en" altLang="zh-CN" dirty="0">
                <a:effectLst/>
              </a:rPr>
              <a:t> ii</a:t>
            </a:r>
            <a:r>
              <a:rPr lang="zh-CN" altLang="en-US" dirty="0">
                <a:effectLst/>
              </a:rPr>
              <a:t>的特征向量</a:t>
            </a:r>
            <a:r>
              <a:rPr lang="en" altLang="zh-CN" dirty="0">
                <a:effectLst/>
              </a:rPr>
              <a:t>x </a:t>
            </a:r>
            <a:r>
              <a:rPr lang="en" altLang="zh-CN" dirty="0" err="1">
                <a:effectLst/>
              </a:rPr>
              <a:t>i</a:t>
            </a:r>
            <a:r>
              <a:rPr lang="en" altLang="zh-CN" dirty="0">
                <a:effectLst/>
              </a:rPr>
              <a:t> \</a:t>
            </a:r>
            <a:r>
              <a:rPr lang="en" altLang="zh-CN" dirty="0" err="1">
                <a:effectLst/>
              </a:rPr>
              <a:t>mathbf</a:t>
            </a:r>
            <a:r>
              <a:rPr lang="en" altLang="zh-CN" dirty="0">
                <a:effectLst/>
              </a:rPr>
              <a:t>{x}_ix </a:t>
            </a:r>
          </a:p>
          <a:p>
            <a:r>
              <a:rPr lang="en" altLang="zh-CN" dirty="0">
                <a:effectLst/>
              </a:rPr>
              <a:t>I</a:t>
            </a:r>
            <a:r>
              <a:rPr lang="zh-CN" altLang="en-US" dirty="0">
                <a:effectLst/>
              </a:rPr>
              <a:t> 投影到</a:t>
            </a:r>
            <a:r>
              <a:rPr lang="en-US" altLang="zh-CN" dirty="0">
                <a:effectLst/>
              </a:rPr>
              <a:t>1</a:t>
            </a:r>
            <a:r>
              <a:rPr lang="zh-CN" altLang="en-US" dirty="0">
                <a:effectLst/>
              </a:rPr>
              <a:t>个的标量，然后执行</a:t>
            </a:r>
            <a:r>
              <a:rPr lang="en" altLang="zh-CN" dirty="0">
                <a:effectLst/>
              </a:rPr>
              <a:t>k-max</a:t>
            </a:r>
            <a:r>
              <a:rPr lang="zh-CN" altLang="en-US" dirty="0">
                <a:effectLst/>
              </a:rPr>
              <a:t>池化来选择节点。</a:t>
            </a:r>
            <a:endParaRPr lang="en-US" altLang="zh-CN" dirty="0">
              <a:effectLst/>
            </a:endParaRPr>
          </a:p>
          <a:p>
            <a:endParaRPr lang="en-US" altLang="zh-CN" dirty="0">
              <a:effectLst/>
            </a:endParaRPr>
          </a:p>
          <a:p>
            <a:r>
              <a:rPr lang="en" altLang="zh-CN" dirty="0">
                <a:effectLst/>
              </a:rPr>
              <a:t>gate</a:t>
            </a:r>
            <a:r>
              <a:rPr lang="zh-CN" altLang="en-US" dirty="0">
                <a:effectLst/>
              </a:rPr>
              <a:t>操作使得投影向量</a:t>
            </a:r>
            <a:r>
              <a:rPr lang="en" altLang="zh-CN" dirty="0">
                <a:effectLst/>
              </a:rPr>
              <a:t>p \</a:t>
            </a:r>
            <a:r>
              <a:rPr lang="en" altLang="zh-CN" dirty="0" err="1">
                <a:effectLst/>
              </a:rPr>
              <a:t>mathbf</a:t>
            </a:r>
            <a:r>
              <a:rPr lang="en" altLang="zh-CN" dirty="0">
                <a:effectLst/>
              </a:rPr>
              <a:t>{p}p</a:t>
            </a:r>
            <a:r>
              <a:rPr lang="zh-CN" altLang="en-US" dirty="0">
                <a:effectLst/>
              </a:rPr>
              <a:t>可以通过反向传播进行训练。在没有</a:t>
            </a:r>
            <a:r>
              <a:rPr lang="en" altLang="zh-CN" dirty="0">
                <a:effectLst/>
              </a:rPr>
              <a:t>gate</a:t>
            </a:r>
            <a:r>
              <a:rPr lang="zh-CN" altLang="en-US" dirty="0">
                <a:effectLst/>
              </a:rPr>
              <a:t>操作的情况下，投影向量</a:t>
            </a:r>
            <a:r>
              <a:rPr lang="en" altLang="zh-CN" dirty="0">
                <a:effectLst/>
              </a:rPr>
              <a:t>p \</a:t>
            </a:r>
            <a:r>
              <a:rPr lang="en" altLang="zh-CN" dirty="0" err="1">
                <a:effectLst/>
              </a:rPr>
              <a:t>mathbf</a:t>
            </a:r>
            <a:r>
              <a:rPr lang="en" altLang="zh-CN" dirty="0">
                <a:effectLst/>
              </a:rPr>
              <a:t>{p}p</a:t>
            </a:r>
            <a:r>
              <a:rPr lang="zh-CN" altLang="en-US" dirty="0">
                <a:effectLst/>
              </a:rPr>
              <a:t>会产生离散的输出，这使得它无法通过反向传播进行训练。</a:t>
            </a:r>
          </a:p>
          <a:p>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33</a:t>
            </a:fld>
            <a:endParaRPr lang="zh-CN" altLang="en-US"/>
          </a:p>
        </p:txBody>
      </p:sp>
    </p:spTree>
    <p:extLst>
      <p:ext uri="{BB962C8B-B14F-4D97-AF65-F5344CB8AC3E}">
        <p14:creationId xmlns:p14="http://schemas.microsoft.com/office/powerpoint/2010/main" val="2135354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S</a:t>
            </a:r>
            <a:r>
              <a:rPr lang="zh-CN" altLang="en-US" dirty="0">
                <a:effectLst/>
              </a:rPr>
              <a:t>权重矩阵中的</a:t>
            </a:r>
            <a:r>
              <a:rPr lang="en-US" altLang="zh-CN" dirty="0" err="1">
                <a:effectLst/>
              </a:rPr>
              <a:t>i</a:t>
            </a:r>
            <a:r>
              <a:rPr lang="zh-CN" altLang="en-US" dirty="0">
                <a:effectLst/>
              </a:rPr>
              <a:t>行</a:t>
            </a:r>
            <a:r>
              <a:rPr lang="en-US" altLang="zh-CN" dirty="0">
                <a:effectLst/>
              </a:rPr>
              <a:t>j</a:t>
            </a:r>
            <a:r>
              <a:rPr lang="zh-CN" altLang="en-US" dirty="0">
                <a:effectLst/>
              </a:rPr>
              <a:t>列的元素，代表第</a:t>
            </a:r>
            <a:r>
              <a:rPr lang="en-US" altLang="zh-CN" dirty="0" err="1">
                <a:effectLst/>
              </a:rPr>
              <a:t>i</a:t>
            </a:r>
            <a:r>
              <a:rPr lang="zh-CN" altLang="en-US" dirty="0">
                <a:effectLst/>
              </a:rPr>
              <a:t>个节点分配给第</a:t>
            </a:r>
            <a:r>
              <a:rPr lang="en-US" altLang="zh-CN" dirty="0">
                <a:effectLst/>
              </a:rPr>
              <a:t>j</a:t>
            </a:r>
            <a:r>
              <a:rPr lang="zh-CN" altLang="en-US" dirty="0">
                <a:effectLst/>
              </a:rPr>
              <a:t>个超节点的概率</a:t>
            </a:r>
          </a:p>
          <a:p>
            <a:endParaRPr lang="en-US" altLang="zh-CN" dirty="0">
              <a:effectLst/>
            </a:endParaRPr>
          </a:p>
          <a:p>
            <a:r>
              <a:rPr lang="en-US" altLang="zh-CN" dirty="0" err="1">
                <a:effectLst/>
              </a:rPr>
              <a:t>Finter</a:t>
            </a:r>
            <a:r>
              <a:rPr lang="zh-CN" altLang="en-US" dirty="0">
                <a:effectLst/>
              </a:rPr>
              <a:t>是通过</a:t>
            </a:r>
            <a:r>
              <a:rPr lang="en-US" altLang="zh-CN" dirty="0">
                <a:effectLst/>
              </a:rPr>
              <a:t>GCN</a:t>
            </a:r>
            <a:r>
              <a:rPr lang="zh-CN" altLang="en-US" dirty="0">
                <a:effectLst/>
              </a:rPr>
              <a:t>学习到的节点的中间特征</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34</a:t>
            </a:fld>
            <a:endParaRPr lang="zh-CN" altLang="en-US"/>
          </a:p>
        </p:txBody>
      </p:sp>
    </p:spTree>
    <p:extLst>
      <p:ext uri="{BB962C8B-B14F-4D97-AF65-F5344CB8AC3E}">
        <p14:creationId xmlns:p14="http://schemas.microsoft.com/office/powerpoint/2010/main" val="3236799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注意力机制</a:t>
            </a:r>
            <a:r>
              <a:rPr lang="en" altLang="zh-CN" b="0" i="0" dirty="0">
                <a:solidFill>
                  <a:srgbClr val="414141"/>
                </a:solidFill>
                <a:effectLst/>
                <a:latin typeface="-apple-system"/>
              </a:rPr>
              <a:t>a</a:t>
            </a:r>
            <a:r>
              <a:rPr lang="zh-CN" altLang="en-US" b="0" i="0" dirty="0">
                <a:solidFill>
                  <a:srgbClr val="414141"/>
                </a:solidFill>
                <a:effectLst/>
                <a:latin typeface="-apple-system"/>
              </a:rPr>
              <a:t>是一个</a:t>
            </a:r>
            <a:r>
              <a:rPr lang="zh-CN" altLang="en-US" dirty="0"/>
              <a:t>权重</a:t>
            </a:r>
            <a:r>
              <a:rPr lang="zh-CN" altLang="en-US" b="0" i="0" dirty="0">
                <a:solidFill>
                  <a:srgbClr val="414141"/>
                </a:solidFill>
                <a:effectLst/>
                <a:latin typeface="-apple-system"/>
              </a:rPr>
              <a:t>向量</a:t>
            </a:r>
            <a:r>
              <a:rPr lang="en" altLang="zh-CN" b="0" i="0" dirty="0">
                <a:solidFill>
                  <a:srgbClr val="414141"/>
                </a:solidFill>
                <a:effectLst/>
                <a:latin typeface="-apple-system"/>
              </a:rPr>
              <a:t>a</a:t>
            </a:r>
            <a:r>
              <a:rPr lang="zh-CN" altLang="en-US" dirty="0"/>
              <a:t>参数</a:t>
            </a:r>
            <a:r>
              <a:rPr lang="zh-CN" altLang="en-US" b="0" i="0" dirty="0">
                <a:solidFill>
                  <a:srgbClr val="414141"/>
                </a:solidFill>
                <a:effectLst/>
                <a:latin typeface="-apple-system"/>
              </a:rPr>
              <a:t>化的单层</a:t>
            </a:r>
            <a:r>
              <a:rPr lang="zh-CN" altLang="en-US" dirty="0"/>
              <a:t>前馈神经网络</a:t>
            </a:r>
            <a:r>
              <a:rPr lang="zh-CN" altLang="en-US" b="0" i="0" dirty="0">
                <a:solidFill>
                  <a:srgbClr val="414141"/>
                </a:solidFill>
                <a:effectLst/>
                <a:latin typeface="-apple-system"/>
              </a:rPr>
              <a:t>。网络使用非线性函数</a:t>
            </a:r>
            <a:r>
              <a:rPr lang="en" altLang="zh-CN" dirty="0" err="1"/>
              <a:t>LeakyReLU</a:t>
            </a:r>
            <a:r>
              <a:rPr lang="zh-CN" altLang="en-US" b="0" i="0" dirty="0">
                <a:solidFill>
                  <a:srgbClr val="414141"/>
                </a:solidFill>
                <a:effectLst/>
                <a:latin typeface="-apple-system"/>
              </a:rPr>
              <a:t>作为</a:t>
            </a:r>
            <a:r>
              <a:rPr lang="zh-CN" altLang="en-US" dirty="0"/>
              <a:t>激活函数</a:t>
            </a:r>
            <a:r>
              <a:rPr lang="zh-CN" altLang="en-US" b="0" i="0" dirty="0">
                <a:solidFill>
                  <a:srgbClr val="414141"/>
                </a:solidFill>
                <a:effectLst/>
                <a:latin typeface="-apple-system"/>
              </a:rPr>
              <a:t>。注意力系数的完整计算公式如下。 </a:t>
            </a:r>
            <a:endParaRPr lang="en-US" altLang="zh-CN" b="0" i="0" dirty="0">
              <a:solidFill>
                <a:srgbClr val="414141"/>
              </a:solidFill>
              <a:effectLst/>
              <a:latin typeface="-apple-system"/>
            </a:endParaRPr>
          </a:p>
          <a:p>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35</a:t>
            </a:fld>
            <a:endParaRPr lang="zh-CN" altLang="en-US"/>
          </a:p>
        </p:txBody>
      </p:sp>
    </p:spTree>
    <p:extLst>
      <p:ext uri="{BB962C8B-B14F-4D97-AF65-F5344CB8AC3E}">
        <p14:creationId xmlns:p14="http://schemas.microsoft.com/office/powerpoint/2010/main" val="1733577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处理时序数据</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36</a:t>
            </a:fld>
            <a:endParaRPr lang="zh-CN" altLang="en-US"/>
          </a:p>
        </p:txBody>
      </p:sp>
    </p:spTree>
    <p:extLst>
      <p:ext uri="{BB962C8B-B14F-4D97-AF65-F5344CB8AC3E}">
        <p14:creationId xmlns:p14="http://schemas.microsoft.com/office/powerpoint/2010/main" val="3600916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上面是标准的</a:t>
            </a:r>
            <a:r>
              <a:rPr lang="en-US" altLang="zh-CN" dirty="0">
                <a:effectLst/>
              </a:rPr>
              <a:t>LSTM</a:t>
            </a:r>
          </a:p>
          <a:p>
            <a:r>
              <a:rPr lang="zh-CN" altLang="en-US" dirty="0">
                <a:effectLst/>
              </a:rPr>
              <a:t>下面是树状</a:t>
            </a:r>
            <a:r>
              <a:rPr lang="en-US" altLang="zh-CN" dirty="0">
                <a:effectLst/>
              </a:rPr>
              <a:t>LSTM</a:t>
            </a:r>
            <a:endParaRPr lang="zh-CN" altLang="en-US" dirty="0">
              <a:effectLst/>
            </a:endParaRPr>
          </a:p>
        </p:txBody>
      </p:sp>
      <p:sp>
        <p:nvSpPr>
          <p:cNvPr id="4" name="灯片编号占位符 3"/>
          <p:cNvSpPr>
            <a:spLocks noGrp="1"/>
          </p:cNvSpPr>
          <p:nvPr>
            <p:ph type="sldNum" sz="quarter" idx="5"/>
          </p:nvPr>
        </p:nvSpPr>
        <p:spPr/>
        <p:txBody>
          <a:bodyPr/>
          <a:lstStyle/>
          <a:p>
            <a:fld id="{3D0DA2A2-8270-4ED5-BF5C-C8E0B3242FE8}" type="slidenum">
              <a:rPr lang="zh-CN" altLang="en-US" smtClean="0"/>
              <a:t>37</a:t>
            </a:fld>
            <a:endParaRPr lang="zh-CN" altLang="en-US"/>
          </a:p>
        </p:txBody>
      </p:sp>
    </p:spTree>
    <p:extLst>
      <p:ext uri="{BB962C8B-B14F-4D97-AF65-F5344CB8AC3E}">
        <p14:creationId xmlns:p14="http://schemas.microsoft.com/office/powerpoint/2010/main" val="1983094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\theta</a:t>
            </a:r>
            <a:r>
              <a:rPr lang="zh-CN" altLang="en-US" dirty="0"/>
              <a:t> </a:t>
            </a:r>
            <a:r>
              <a:rPr lang="en-US" altLang="zh-CN" dirty="0"/>
              <a:t>enc</a:t>
            </a:r>
            <a:r>
              <a:rPr lang="zh-CN" altLang="en-US" dirty="0"/>
              <a:t>是编码器中</a:t>
            </a:r>
            <a:r>
              <a:rPr lang="en-US" altLang="zh-CN" dirty="0" err="1"/>
              <a:t>mlp</a:t>
            </a:r>
            <a:r>
              <a:rPr lang="zh-CN" altLang="en-US" dirty="0"/>
              <a:t>的参数</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38</a:t>
            </a:fld>
            <a:endParaRPr lang="zh-CN" altLang="en-US"/>
          </a:p>
        </p:txBody>
      </p:sp>
    </p:spTree>
    <p:extLst>
      <p:ext uri="{BB962C8B-B14F-4D97-AF65-F5344CB8AC3E}">
        <p14:creationId xmlns:p14="http://schemas.microsoft.com/office/powerpoint/2010/main" val="2982617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 波浪号是归一化的邻接矩阵</a:t>
            </a:r>
            <a:r>
              <a:rPr lang="en-US" altLang="zh-CN" dirty="0"/>
              <a:t>A</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39</a:t>
            </a:fld>
            <a:endParaRPr lang="zh-CN" altLang="en-US"/>
          </a:p>
        </p:txBody>
      </p:sp>
    </p:spTree>
    <p:extLst>
      <p:ext uri="{BB962C8B-B14F-4D97-AF65-F5344CB8AC3E}">
        <p14:creationId xmlns:p14="http://schemas.microsoft.com/office/powerpoint/2010/main" val="925964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3078193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简单说一下重参数化。如果 分布是一个</a:t>
            </a:r>
            <a:r>
              <a:rPr lang="en-US" altLang="zh-CN" dirty="0"/>
              <a:t>01</a:t>
            </a:r>
            <a:r>
              <a:rPr lang="zh-CN" altLang="en-US" dirty="0"/>
              <a:t>正态分布，那么 </a:t>
            </a:r>
            <a:r>
              <a:rPr lang="en-US" altLang="zh-CN" dirty="0"/>
              <a:t>z=</a:t>
            </a:r>
            <a:r>
              <a:rPr lang="en-US" altLang="zh-CN" dirty="0" err="1"/>
              <a:t>u+sigma</a:t>
            </a:r>
            <a:r>
              <a:rPr lang="zh-CN" altLang="en-US" dirty="0"/>
              <a:t> 就服从中心是</a:t>
            </a:r>
            <a:r>
              <a:rPr lang="en-US" altLang="zh-CN" dirty="0"/>
              <a:t>u</a:t>
            </a:r>
            <a:r>
              <a:rPr lang="zh-CN" altLang="en-US" dirty="0"/>
              <a:t>，</a:t>
            </a:r>
            <a:r>
              <a:rPr lang="en-US" altLang="zh-CN" dirty="0"/>
              <a:t>sigma</a:t>
            </a:r>
            <a:r>
              <a:rPr lang="zh-CN" altLang="en-US" dirty="0"/>
              <a:t>平方的正态分布。因此，可以先从标准高斯中采样一个 ，再通过 </a:t>
            </a:r>
            <a:r>
              <a:rPr lang="en-US" altLang="zh-CN" dirty="0"/>
              <a:t>z</a:t>
            </a:r>
            <a:r>
              <a:rPr lang="zh-CN" altLang="en-US" dirty="0"/>
              <a:t>计算出 ，这样一来</a:t>
            </a:r>
            <a:r>
              <a:rPr lang="en-US" altLang="zh-CN" dirty="0"/>
              <a:t>,</a:t>
            </a:r>
            <a:r>
              <a:rPr lang="zh-CN" altLang="en-US" dirty="0"/>
              <a:t>就有梯度了</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40</a:t>
            </a:fld>
            <a:endParaRPr lang="zh-CN" altLang="en-US"/>
          </a:p>
        </p:txBody>
      </p:sp>
    </p:spTree>
    <p:extLst>
      <p:ext uri="{BB962C8B-B14F-4D97-AF65-F5344CB8AC3E}">
        <p14:creationId xmlns:p14="http://schemas.microsoft.com/office/powerpoint/2010/main" val="2316683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 </a:t>
            </a:r>
            <a:r>
              <a:rPr lang="en-US" altLang="zh-CN" dirty="0"/>
              <a:t>V</a:t>
            </a:r>
            <a:r>
              <a:rPr lang="en" altLang="zh-CN" b="0" i="0" dirty="0">
                <a:effectLst/>
              </a:rPr>
              <a:t>(G,D)</a:t>
            </a:r>
            <a:r>
              <a:rPr lang="zh-CN" altLang="en-US" dirty="0"/>
              <a:t>相当于表示真实样本和生成样本的差异程度。</a:t>
            </a:r>
            <a:endParaRPr lang="en-US" altLang="zh-CN" dirty="0"/>
          </a:p>
          <a:p>
            <a:r>
              <a:rPr lang="zh-CN" altLang="en-US" dirty="0"/>
              <a:t>先看 </a:t>
            </a:r>
            <a:r>
              <a:rPr lang="en" altLang="zh-CN" b="0" i="0" dirty="0" err="1">
                <a:effectLst/>
              </a:rPr>
              <a:t>maxV</a:t>
            </a:r>
            <a:r>
              <a:rPr lang="en" altLang="zh-CN" b="0" i="0" dirty="0">
                <a:effectLst/>
              </a:rPr>
              <a:t>(D,G)</a:t>
            </a:r>
            <a:r>
              <a:rPr lang="en" altLang="zh-CN" dirty="0"/>
              <a:t> </a:t>
            </a:r>
            <a:r>
              <a:rPr lang="zh-CN" altLang="en" dirty="0"/>
              <a:t>。</a:t>
            </a:r>
            <a:r>
              <a:rPr lang="zh-CN" altLang="en-US" dirty="0"/>
              <a:t>这里的意思是固定生成器</a:t>
            </a:r>
            <a:r>
              <a:rPr lang="en" altLang="zh-CN" dirty="0"/>
              <a:t>G</a:t>
            </a:r>
            <a:r>
              <a:rPr lang="zh-CN" altLang="en" dirty="0"/>
              <a:t>，</a:t>
            </a:r>
            <a:r>
              <a:rPr lang="zh-CN" altLang="en-US" dirty="0"/>
              <a:t>尽可能地让判别器能够最大化地判别出样本来自于真实数据还是生成的数据。</a:t>
            </a:r>
            <a:endParaRPr lang="en-US" altLang="zh-CN" dirty="0"/>
          </a:p>
          <a:p>
            <a:r>
              <a:rPr lang="zh-CN" altLang="en-US" dirty="0"/>
              <a:t>再将后面部分看成一个整体令 </a:t>
            </a:r>
            <a:r>
              <a:rPr lang="en" altLang="zh-CN" b="0" i="0" dirty="0">
                <a:effectLst/>
              </a:rPr>
              <a:t>L</a:t>
            </a:r>
            <a:r>
              <a:rPr lang="en" altLang="zh-CN" dirty="0"/>
              <a:t> = </a:t>
            </a:r>
            <a:r>
              <a:rPr lang="en" altLang="zh-CN" b="0" i="0" dirty="0" err="1">
                <a:effectLst/>
              </a:rPr>
              <a:t>maxV</a:t>
            </a:r>
            <a:r>
              <a:rPr lang="en" altLang="zh-CN" b="0" i="0" dirty="0">
                <a:effectLst/>
              </a:rPr>
              <a:t>(D,G)</a:t>
            </a:r>
            <a:r>
              <a:rPr lang="en" altLang="zh-CN" dirty="0"/>
              <a:t> </a:t>
            </a:r>
            <a:r>
              <a:rPr lang="zh-CN" altLang="en" dirty="0"/>
              <a:t>，</a:t>
            </a:r>
            <a:r>
              <a:rPr lang="zh-CN" altLang="en-US" dirty="0"/>
              <a:t>看 </a:t>
            </a:r>
            <a:r>
              <a:rPr lang="en" altLang="zh-CN" b="0" i="0" dirty="0" err="1">
                <a:effectLst/>
              </a:rPr>
              <a:t>minL</a:t>
            </a:r>
            <a:r>
              <a:rPr lang="zh-CN" altLang="en" dirty="0"/>
              <a:t>，</a:t>
            </a:r>
            <a:endParaRPr lang="en-US" altLang="zh-CN" dirty="0"/>
          </a:p>
          <a:p>
            <a:r>
              <a:rPr lang="zh-CN" altLang="en-US" dirty="0"/>
              <a:t>这里是在固定判别器</a:t>
            </a:r>
            <a:r>
              <a:rPr lang="en" altLang="zh-CN" dirty="0"/>
              <a:t>D</a:t>
            </a:r>
            <a:r>
              <a:rPr lang="zh-CN" altLang="en-US" dirty="0"/>
              <a:t>的条件下得到生成器</a:t>
            </a:r>
            <a:r>
              <a:rPr lang="en" altLang="zh-CN" dirty="0"/>
              <a:t>G</a:t>
            </a:r>
            <a:r>
              <a:rPr lang="zh-CN" altLang="en" dirty="0"/>
              <a:t>，</a:t>
            </a:r>
            <a:r>
              <a:rPr lang="zh-CN" altLang="en-US" dirty="0"/>
              <a:t>这个</a:t>
            </a:r>
            <a:r>
              <a:rPr lang="en" altLang="zh-CN" dirty="0"/>
              <a:t>G</a:t>
            </a:r>
            <a:r>
              <a:rPr lang="zh-CN" altLang="en-US" dirty="0"/>
              <a:t>要求能够最小化真实样本与生成样本的差异。</a:t>
            </a:r>
            <a:endParaRPr lang="en-US" altLang="zh-CN" dirty="0"/>
          </a:p>
          <a:p>
            <a:r>
              <a:rPr lang="zh-CN" altLang="en-US" dirty="0"/>
              <a:t>通过上述</a:t>
            </a:r>
            <a:r>
              <a:rPr lang="en" altLang="zh-CN" dirty="0"/>
              <a:t>min max</a:t>
            </a:r>
            <a:r>
              <a:rPr lang="zh-CN" altLang="en-US" dirty="0"/>
              <a:t>的博弈过程，理想情况下会收敛于生成分布拟合于真实分布。</a:t>
            </a:r>
            <a:br>
              <a:rPr lang="zh-CN" altLang="en-US" dirty="0"/>
            </a:b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41</a:t>
            </a:fld>
            <a:endParaRPr lang="zh-CN" altLang="en-US"/>
          </a:p>
        </p:txBody>
      </p:sp>
    </p:spTree>
    <p:extLst>
      <p:ext uri="{BB962C8B-B14F-4D97-AF65-F5344CB8AC3E}">
        <p14:creationId xmlns:p14="http://schemas.microsoft.com/office/powerpoint/2010/main" val="2478465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Thetai</a:t>
            </a:r>
            <a:r>
              <a:rPr lang="zh-CN" altLang="en-US" dirty="0"/>
              <a:t>是对于生成器来说，节点</a:t>
            </a:r>
            <a:r>
              <a:rPr lang="en-US" altLang="zh-CN" dirty="0"/>
              <a:t>vi</a:t>
            </a:r>
            <a:r>
              <a:rPr lang="zh-CN" altLang="en-US" dirty="0"/>
              <a:t>的表示，</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42</a:t>
            </a:fld>
            <a:endParaRPr lang="zh-CN" altLang="en-US"/>
          </a:p>
        </p:txBody>
      </p:sp>
    </p:spTree>
    <p:extLst>
      <p:ext uri="{BB962C8B-B14F-4D97-AF65-F5344CB8AC3E}">
        <p14:creationId xmlns:p14="http://schemas.microsoft.com/office/powerpoint/2010/main" val="2009903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E</a:t>
            </a:r>
            <a:r>
              <a:rPr lang="zh-CN" altLang="en-US" dirty="0"/>
              <a:t>和</a:t>
            </a:r>
            <a:r>
              <a:rPr lang="en-US" altLang="zh-CN" dirty="0"/>
              <a:t>F</a:t>
            </a:r>
            <a:r>
              <a:rPr lang="zh-CN" altLang="en-US" dirty="0"/>
              <a:t>都是张量，分别表示边的类型矩阵和节点的类型矩阵</a:t>
            </a:r>
            <a:endParaRPr lang="en-US" altLang="zh-CN" dirty="0"/>
          </a:p>
          <a:p>
            <a:r>
              <a:rPr lang="en-US" altLang="zh-CN" dirty="0"/>
              <a:t>GNN</a:t>
            </a:r>
            <a:r>
              <a:rPr lang="zh-CN" altLang="en-US" dirty="0"/>
              <a:t>表示几个堆叠的图卷积起</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43</a:t>
            </a:fld>
            <a:endParaRPr lang="zh-CN" altLang="en-US"/>
          </a:p>
        </p:txBody>
      </p:sp>
    </p:spTree>
    <p:extLst>
      <p:ext uri="{BB962C8B-B14F-4D97-AF65-F5344CB8AC3E}">
        <p14:creationId xmlns:p14="http://schemas.microsoft.com/office/powerpoint/2010/main" val="2482016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E</a:t>
            </a:r>
            <a:r>
              <a:rPr lang="zh-CN" altLang="en-US" dirty="0"/>
              <a:t>和</a:t>
            </a:r>
            <a:r>
              <a:rPr lang="en-US" altLang="zh-CN" dirty="0"/>
              <a:t>F</a:t>
            </a:r>
            <a:r>
              <a:rPr lang="zh-CN" altLang="en-US" dirty="0"/>
              <a:t>都是张量，分别表示边的类型矩阵和节点的类型矩阵</a:t>
            </a:r>
            <a:endParaRPr lang="en-US" altLang="zh-CN" dirty="0"/>
          </a:p>
          <a:p>
            <a:r>
              <a:rPr lang="en-US" altLang="zh-CN" dirty="0"/>
              <a:t>GNN</a:t>
            </a:r>
            <a:r>
              <a:rPr lang="zh-CN" altLang="en-US" dirty="0"/>
              <a:t>表示几个堆叠的图卷积起</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44</a:t>
            </a:fld>
            <a:endParaRPr lang="zh-CN" altLang="en-US"/>
          </a:p>
        </p:txBody>
      </p:sp>
    </p:spTree>
    <p:extLst>
      <p:ext uri="{BB962C8B-B14F-4D97-AF65-F5344CB8AC3E}">
        <p14:creationId xmlns:p14="http://schemas.microsoft.com/office/powerpoint/2010/main" val="2134765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E</a:t>
            </a:r>
            <a:r>
              <a:rPr lang="zh-CN" altLang="en-US" dirty="0"/>
              <a:t>和</a:t>
            </a:r>
            <a:r>
              <a:rPr lang="en-US" altLang="zh-CN" dirty="0"/>
              <a:t>F</a:t>
            </a:r>
            <a:r>
              <a:rPr lang="zh-CN" altLang="en-US" dirty="0"/>
              <a:t>都是张量，分别表示边的类型矩阵和节点的类型矩阵</a:t>
            </a:r>
            <a:endParaRPr lang="en-US" altLang="zh-CN" dirty="0"/>
          </a:p>
          <a:p>
            <a:r>
              <a:rPr lang="en-US" altLang="zh-CN" dirty="0"/>
              <a:t>GNN</a:t>
            </a:r>
            <a:r>
              <a:rPr lang="zh-CN" altLang="en-US" dirty="0"/>
              <a:t>表示几个堆叠的图卷积起</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45</a:t>
            </a:fld>
            <a:endParaRPr lang="zh-CN" altLang="en-US"/>
          </a:p>
        </p:txBody>
      </p:sp>
    </p:spTree>
    <p:extLst>
      <p:ext uri="{BB962C8B-B14F-4D97-AF65-F5344CB8AC3E}">
        <p14:creationId xmlns:p14="http://schemas.microsoft.com/office/powerpoint/2010/main" val="3024865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46</a:t>
            </a:fld>
            <a:endParaRPr lang="zh-CN" altLang="en-US"/>
          </a:p>
        </p:txBody>
      </p:sp>
    </p:spTree>
    <p:extLst>
      <p:ext uri="{BB962C8B-B14F-4D97-AF65-F5344CB8AC3E}">
        <p14:creationId xmlns:p14="http://schemas.microsoft.com/office/powerpoint/2010/main" val="398300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离散动态图的特点是将时序信息单独剥离，每一个快照上可以使用静态的方法，不同的快照之间使用</a:t>
            </a:r>
            <a:r>
              <a:rPr lang="en-US" altLang="zh-CN" dirty="0"/>
              <a:t>RNN</a:t>
            </a:r>
            <a:r>
              <a:rPr lang="zh-CN" altLang="en-US" dirty="0"/>
              <a:t>方式等</a:t>
            </a:r>
            <a:endParaRPr lang="en-US" altLang="zh-CN" dirty="0"/>
          </a:p>
          <a:p>
            <a:endParaRPr lang="en-US" altLang="zh-CN" dirty="0"/>
          </a:p>
          <a:p>
            <a:r>
              <a:rPr lang="zh-CN" altLang="en-US" b="0" i="0" dirty="0">
                <a:solidFill>
                  <a:srgbClr val="121212"/>
                </a:solidFill>
                <a:effectLst/>
                <a:latin typeface="-apple-system"/>
              </a:rPr>
              <a:t>其中 </a:t>
            </a:r>
            <a:r>
              <a:rPr lang="en" altLang="zh-CN" b="0" i="0" dirty="0" err="1">
                <a:solidFill>
                  <a:srgbClr val="121212"/>
                </a:solidFill>
                <a:effectLst/>
                <a:latin typeface="-apple-system"/>
              </a:rPr>
              <a:t>ui,vi</a:t>
            </a:r>
            <a:r>
              <a:rPr lang="en" altLang="zh-CN" b="0" i="0" dirty="0">
                <a:solidFill>
                  <a:srgbClr val="121212"/>
                </a:solidFill>
                <a:effectLst/>
                <a:latin typeface="-apple-system"/>
              </a:rPr>
              <a:t> </a:t>
            </a:r>
            <a:r>
              <a:rPr lang="zh-CN" altLang="en-US" b="0" i="0" dirty="0">
                <a:solidFill>
                  <a:srgbClr val="121212"/>
                </a:solidFill>
                <a:effectLst/>
                <a:latin typeface="-apple-system"/>
              </a:rPr>
              <a:t>表示网络中的节点， </a:t>
            </a:r>
            <a:r>
              <a:rPr lang="en" altLang="zh-CN" b="0" i="0" dirty="0" err="1">
                <a:solidFill>
                  <a:srgbClr val="121212"/>
                </a:solidFill>
                <a:effectLst/>
                <a:latin typeface="-apple-system"/>
              </a:rPr>
              <a:t>ti</a:t>
            </a:r>
            <a:r>
              <a:rPr lang="en" altLang="zh-CN" b="0" i="0" dirty="0">
                <a:solidFill>
                  <a:srgbClr val="121212"/>
                </a:solidFill>
                <a:effectLst/>
                <a:latin typeface="-apple-system"/>
              </a:rPr>
              <a:t>,</a:t>
            </a:r>
            <a:r>
              <a:rPr lang="el-GR" altLang="zh-CN" b="0" i="0" dirty="0">
                <a:solidFill>
                  <a:srgbClr val="121212"/>
                </a:solidFill>
                <a:effectLst/>
                <a:latin typeface="-apple-system"/>
              </a:rPr>
              <a:t>Δ</a:t>
            </a:r>
            <a:r>
              <a:rPr lang="en" altLang="zh-CN" b="0" i="0" dirty="0" err="1">
                <a:solidFill>
                  <a:srgbClr val="121212"/>
                </a:solidFill>
                <a:effectLst/>
                <a:latin typeface="-apple-system"/>
              </a:rPr>
              <a:t>i</a:t>
            </a:r>
            <a:r>
              <a:rPr lang="en" altLang="zh-CN" b="0" i="0" dirty="0">
                <a:solidFill>
                  <a:srgbClr val="121212"/>
                </a:solidFill>
                <a:effectLst/>
                <a:latin typeface="-apple-system"/>
              </a:rPr>
              <a:t> </a:t>
            </a:r>
            <a:r>
              <a:rPr lang="zh-CN" altLang="en-US" b="0" i="0" dirty="0">
                <a:solidFill>
                  <a:srgbClr val="121212"/>
                </a:solidFill>
                <a:effectLst/>
                <a:latin typeface="-apple-system"/>
              </a:rPr>
              <a:t>分别表示链接的出现时间和持续时间。</a:t>
            </a:r>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232542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平凡图：只有一个节点的图</a:t>
            </a:r>
            <a:endParaRPr lang="en-US" altLang="zh-CN" dirty="0"/>
          </a:p>
          <a:p>
            <a:endParaRPr lang="en-US" altLang="zh-CN" dirty="0"/>
          </a:p>
          <a:p>
            <a:pPr algn="l"/>
            <a:r>
              <a:rPr lang="zh-CN" altLang="en-US" b="0" i="0" dirty="0">
                <a:solidFill>
                  <a:srgbClr val="4D4D4D"/>
                </a:solidFill>
                <a:effectLst/>
                <a:latin typeface="-apple-system"/>
              </a:rPr>
              <a:t>但是对于</a:t>
            </a:r>
            <a:r>
              <a:rPr lang="en" altLang="zh-CN" b="0" i="0" dirty="0">
                <a:solidFill>
                  <a:srgbClr val="4D4D4D"/>
                </a:solidFill>
                <a:effectLst/>
                <a:latin typeface="-apple-system"/>
              </a:rPr>
              <a:t>E</a:t>
            </a:r>
            <a:r>
              <a:rPr lang="zh-CN" altLang="en-US" b="0" i="0" dirty="0">
                <a:solidFill>
                  <a:srgbClr val="4D4D4D"/>
                </a:solidFill>
                <a:effectLst/>
                <a:latin typeface="-apple-system"/>
              </a:rPr>
              <a:t>的任何</a:t>
            </a:r>
            <a:r>
              <a:rPr lang="zh-CN" altLang="en-US" b="1" i="0" dirty="0">
                <a:solidFill>
                  <a:srgbClr val="4D4D4D"/>
                </a:solidFill>
                <a:effectLst/>
                <a:latin typeface="-apple-system"/>
              </a:rPr>
              <a:t>真子集</a:t>
            </a:r>
            <a:r>
              <a:rPr lang="en" altLang="zh-CN" b="0" i="0" dirty="0">
                <a:solidFill>
                  <a:srgbClr val="4D4D4D"/>
                </a:solidFill>
                <a:effectLst/>
                <a:latin typeface="-apple-system"/>
              </a:rPr>
              <a:t>E1,</a:t>
            </a:r>
          </a:p>
          <a:p>
            <a:pPr algn="l"/>
            <a:r>
              <a:rPr lang="zh-CN" altLang="en-US" b="0" i="0" dirty="0">
                <a:solidFill>
                  <a:srgbClr val="4D4D4D"/>
                </a:solidFill>
                <a:effectLst/>
                <a:latin typeface="-apple-system"/>
              </a:rPr>
              <a:t>删除</a:t>
            </a:r>
            <a:r>
              <a:rPr lang="en" altLang="zh-CN" b="0" i="0" dirty="0">
                <a:solidFill>
                  <a:srgbClr val="4D4D4D"/>
                </a:solidFill>
                <a:effectLst/>
                <a:latin typeface="-apple-system"/>
              </a:rPr>
              <a:t>E1</a:t>
            </a:r>
            <a:r>
              <a:rPr lang="zh-CN" altLang="en-US" b="0" i="0" dirty="0">
                <a:solidFill>
                  <a:srgbClr val="4D4D4D"/>
                </a:solidFill>
                <a:effectLst/>
                <a:latin typeface="-apple-system"/>
              </a:rPr>
              <a:t>之后</a:t>
            </a:r>
            <a:r>
              <a:rPr lang="en" altLang="zh-CN" b="0" i="0" dirty="0">
                <a:solidFill>
                  <a:srgbClr val="4D4D4D"/>
                </a:solidFill>
                <a:effectLst/>
                <a:latin typeface="-apple-system"/>
              </a:rPr>
              <a:t>G</a:t>
            </a:r>
            <a:r>
              <a:rPr lang="zh-CN" altLang="en-US" b="0" i="0" dirty="0">
                <a:solidFill>
                  <a:srgbClr val="4D4D4D"/>
                </a:solidFill>
                <a:effectLst/>
                <a:latin typeface="-apple-system"/>
              </a:rPr>
              <a:t>仍然连通，则称</a:t>
            </a:r>
            <a:r>
              <a:rPr lang="en" altLang="zh-CN" b="0" i="0" dirty="0">
                <a:solidFill>
                  <a:srgbClr val="4D4D4D"/>
                </a:solidFill>
                <a:effectLst/>
                <a:latin typeface="-apple-system"/>
              </a:rPr>
              <a:t>E</a:t>
            </a:r>
            <a:r>
              <a:rPr lang="zh-CN" altLang="en-US" b="0" i="0" dirty="0">
                <a:solidFill>
                  <a:srgbClr val="4D4D4D"/>
                </a:solidFill>
                <a:effectLst/>
                <a:latin typeface="-apple-system"/>
              </a:rPr>
              <a:t>是边割集。</a:t>
            </a:r>
          </a:p>
          <a:p>
            <a:endParaRPr lang="zh-CN" altLang="en-US"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249810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Ki</a:t>
            </a:r>
            <a:r>
              <a:rPr lang="zh-CN" altLang="en-US" dirty="0"/>
              <a:t>是节点的度，</a:t>
            </a:r>
            <a:r>
              <a:rPr lang="en-US" altLang="zh-CN" dirty="0"/>
              <a:t>N</a:t>
            </a:r>
            <a:r>
              <a:rPr lang="zh-CN" altLang="en-US" dirty="0"/>
              <a:t>是节点总数</a:t>
            </a:r>
            <a:endParaRPr lang="en-US" altLang="zh-CN" dirty="0"/>
          </a:p>
          <a:p>
            <a:r>
              <a:rPr lang="en-US" altLang="zh-CN" dirty="0"/>
              <a:t>C</a:t>
            </a:r>
            <a:r>
              <a:rPr lang="zh-CN" altLang="en-US" dirty="0"/>
              <a:t>是比例常数，</a:t>
            </a:r>
            <a:r>
              <a:rPr lang="en-US" altLang="zh-CN" dirty="0" err="1"/>
              <a:t>Aij</a:t>
            </a:r>
            <a:r>
              <a:rPr lang="zh-CN" altLang="en-US" dirty="0"/>
              <a:t>是邻接矩阵对应的值</a:t>
            </a:r>
            <a:endParaRPr lang="en-US" altLang="zh-CN" dirty="0"/>
          </a:p>
          <a:p>
            <a:endParaRPr lang="en-US" altLang="zh-CN" dirty="0"/>
          </a:p>
          <a:p>
            <a:r>
              <a:rPr lang="zh-CN" altLang="en-US" b="0" i="0" dirty="0">
                <a:solidFill>
                  <a:srgbClr val="202122"/>
                </a:solidFill>
                <a:effectLst/>
                <a:latin typeface="-apple-system"/>
              </a:rPr>
              <a:t>其中、</a:t>
            </a:r>
            <a:r>
              <a:rPr lang="en-US" altLang="zh-CN" b="0" i="0" dirty="0">
                <a:solidFill>
                  <a:srgbClr val="202122"/>
                </a:solidFill>
                <a:effectLst/>
                <a:latin typeface="-apple-system"/>
              </a:rPr>
              <a:t>sigma</a:t>
            </a:r>
            <a:r>
              <a:rPr lang="zh-CN" altLang="en-US" b="0" i="0" dirty="0">
                <a:solidFill>
                  <a:srgbClr val="202122"/>
                </a:solidFill>
                <a:effectLst/>
                <a:latin typeface="-apple-system"/>
              </a:rPr>
              <a:t> </a:t>
            </a:r>
            <a:r>
              <a:rPr lang="en-US" altLang="zh-CN" b="0" i="0" dirty="0" err="1">
                <a:solidFill>
                  <a:srgbClr val="202122"/>
                </a:solidFill>
                <a:effectLst/>
                <a:latin typeface="-apple-system"/>
              </a:rPr>
              <a:t>st</a:t>
            </a:r>
            <a:r>
              <a:rPr lang="zh-CN" altLang="en-US" b="0" i="0" dirty="0">
                <a:solidFill>
                  <a:srgbClr val="202122"/>
                </a:solidFill>
                <a:effectLst/>
                <a:latin typeface="-apple-system"/>
              </a:rPr>
              <a:t>（分母）是节点</a:t>
            </a:r>
            <a:r>
              <a:rPr lang="en-US" altLang="zh-CN" b="0" i="0" dirty="0">
                <a:solidFill>
                  <a:srgbClr val="202122"/>
                </a:solidFill>
                <a:effectLst/>
                <a:latin typeface="-apple-system"/>
              </a:rPr>
              <a:t>s</a:t>
            </a:r>
            <a:r>
              <a:rPr lang="zh-CN" altLang="en-US" b="0" i="0" dirty="0">
                <a:solidFill>
                  <a:srgbClr val="202122"/>
                </a:solidFill>
                <a:effectLst/>
                <a:latin typeface="-apple-system"/>
              </a:rPr>
              <a:t>到节点</a:t>
            </a:r>
            <a:r>
              <a:rPr lang="en-US" altLang="zh-CN" b="0" i="0" dirty="0">
                <a:solidFill>
                  <a:srgbClr val="202122"/>
                </a:solidFill>
                <a:effectLst/>
                <a:latin typeface="-apple-system"/>
              </a:rPr>
              <a:t>t</a:t>
            </a:r>
            <a:r>
              <a:rPr lang="zh-CN" altLang="en-US" b="0" i="0" dirty="0">
                <a:solidFill>
                  <a:srgbClr val="202122"/>
                </a:solidFill>
                <a:effectLst/>
                <a:latin typeface="-apple-system"/>
              </a:rPr>
              <a:t>的最短路径之数量，而分子这些路径经过节点</a:t>
            </a:r>
            <a:r>
              <a:rPr lang="en-US" altLang="zh-CN" b="0" i="0" dirty="0">
                <a:solidFill>
                  <a:srgbClr val="202122"/>
                </a:solidFill>
                <a:effectLst/>
                <a:latin typeface="-apple-system"/>
              </a:rPr>
              <a:t>v</a:t>
            </a:r>
            <a:r>
              <a:rPr lang="zh-CN" altLang="en-US" b="0" i="0" dirty="0">
                <a:solidFill>
                  <a:srgbClr val="202122"/>
                </a:solidFill>
                <a:effectLst/>
                <a:latin typeface="-apple-system"/>
              </a:rPr>
              <a:t>的次数。</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35202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Ki</a:t>
            </a:r>
            <a:r>
              <a:rPr lang="zh-CN" altLang="en-US" dirty="0"/>
              <a:t>是节点的度，</a:t>
            </a:r>
            <a:r>
              <a:rPr lang="en-US" altLang="zh-CN" dirty="0"/>
              <a:t>N</a:t>
            </a:r>
            <a:r>
              <a:rPr lang="zh-CN" altLang="en-US" dirty="0"/>
              <a:t>是节点总数</a:t>
            </a:r>
            <a:endParaRPr lang="en-US" altLang="zh-CN" dirty="0"/>
          </a:p>
          <a:p>
            <a:r>
              <a:rPr lang="en-US" altLang="zh-CN" dirty="0"/>
              <a:t>C</a:t>
            </a:r>
            <a:r>
              <a:rPr lang="zh-CN" altLang="en-US" dirty="0"/>
              <a:t>是比例常数，</a:t>
            </a:r>
            <a:r>
              <a:rPr lang="en-US" altLang="zh-CN" dirty="0" err="1"/>
              <a:t>Aij</a:t>
            </a:r>
            <a:r>
              <a:rPr lang="zh-CN" altLang="en-US" dirty="0"/>
              <a:t>是邻接矩阵对应的值</a:t>
            </a:r>
            <a:endParaRPr lang="en-US" altLang="zh-CN" dirty="0"/>
          </a:p>
          <a:p>
            <a:endParaRPr lang="en-US" altLang="zh-CN" dirty="0"/>
          </a:p>
          <a:p>
            <a:r>
              <a:rPr lang="zh-CN" altLang="en-US" b="0" i="0" dirty="0">
                <a:solidFill>
                  <a:srgbClr val="202122"/>
                </a:solidFill>
                <a:effectLst/>
                <a:latin typeface="-apple-system"/>
              </a:rPr>
              <a:t>其中、</a:t>
            </a:r>
            <a:r>
              <a:rPr lang="en-US" altLang="zh-CN" b="0" i="0" dirty="0">
                <a:solidFill>
                  <a:srgbClr val="202122"/>
                </a:solidFill>
                <a:effectLst/>
                <a:latin typeface="-apple-system"/>
              </a:rPr>
              <a:t>sigma</a:t>
            </a:r>
            <a:r>
              <a:rPr lang="zh-CN" altLang="en-US" b="0" i="0" dirty="0">
                <a:solidFill>
                  <a:srgbClr val="202122"/>
                </a:solidFill>
                <a:effectLst/>
                <a:latin typeface="-apple-system"/>
              </a:rPr>
              <a:t> </a:t>
            </a:r>
            <a:r>
              <a:rPr lang="en-US" altLang="zh-CN" b="0" i="0" dirty="0" err="1">
                <a:solidFill>
                  <a:srgbClr val="202122"/>
                </a:solidFill>
                <a:effectLst/>
                <a:latin typeface="-apple-system"/>
              </a:rPr>
              <a:t>st</a:t>
            </a:r>
            <a:r>
              <a:rPr lang="zh-CN" altLang="en-US" b="0" i="0" dirty="0">
                <a:solidFill>
                  <a:srgbClr val="202122"/>
                </a:solidFill>
                <a:effectLst/>
                <a:latin typeface="-apple-system"/>
              </a:rPr>
              <a:t>（分母）是节点</a:t>
            </a:r>
            <a:r>
              <a:rPr lang="en-US" altLang="zh-CN" b="0" i="0" dirty="0">
                <a:solidFill>
                  <a:srgbClr val="202122"/>
                </a:solidFill>
                <a:effectLst/>
                <a:latin typeface="-apple-system"/>
              </a:rPr>
              <a:t>s</a:t>
            </a:r>
            <a:r>
              <a:rPr lang="zh-CN" altLang="en-US" b="0" i="0" dirty="0">
                <a:solidFill>
                  <a:srgbClr val="202122"/>
                </a:solidFill>
                <a:effectLst/>
                <a:latin typeface="-apple-system"/>
              </a:rPr>
              <a:t>到节点</a:t>
            </a:r>
            <a:r>
              <a:rPr lang="en-US" altLang="zh-CN" b="0" i="0" dirty="0">
                <a:solidFill>
                  <a:srgbClr val="202122"/>
                </a:solidFill>
                <a:effectLst/>
                <a:latin typeface="-apple-system"/>
              </a:rPr>
              <a:t>t</a:t>
            </a:r>
            <a:r>
              <a:rPr lang="zh-CN" altLang="en-US" b="0" i="0" dirty="0">
                <a:solidFill>
                  <a:srgbClr val="202122"/>
                </a:solidFill>
                <a:effectLst/>
                <a:latin typeface="-apple-system"/>
              </a:rPr>
              <a:t>的最短路径之数量，而分子这些路径经过节点</a:t>
            </a:r>
            <a:r>
              <a:rPr lang="en-US" altLang="zh-CN" b="0" i="0" dirty="0">
                <a:solidFill>
                  <a:srgbClr val="202122"/>
                </a:solidFill>
                <a:effectLst/>
                <a:latin typeface="-apple-system"/>
              </a:rPr>
              <a:t>v</a:t>
            </a:r>
            <a:r>
              <a:rPr lang="zh-CN" altLang="en-US" b="0" i="0" dirty="0">
                <a:solidFill>
                  <a:srgbClr val="202122"/>
                </a:solidFill>
                <a:effectLst/>
                <a:latin typeface="-apple-system"/>
              </a:rPr>
              <a:t>的次数。</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43733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Ki</a:t>
            </a:r>
            <a:r>
              <a:rPr lang="zh-CN" altLang="en-US" dirty="0"/>
              <a:t>是节点的度，</a:t>
            </a:r>
            <a:r>
              <a:rPr lang="en-US" altLang="zh-CN" dirty="0"/>
              <a:t>N</a:t>
            </a:r>
            <a:r>
              <a:rPr lang="zh-CN" altLang="en-US" dirty="0"/>
              <a:t>是节点总数</a:t>
            </a:r>
            <a:endParaRPr lang="en-US" altLang="zh-CN" dirty="0"/>
          </a:p>
          <a:p>
            <a:r>
              <a:rPr lang="en-US" altLang="zh-CN" dirty="0"/>
              <a:t>C</a:t>
            </a:r>
            <a:r>
              <a:rPr lang="zh-CN" altLang="en-US" dirty="0"/>
              <a:t>是比例常数，</a:t>
            </a:r>
            <a:r>
              <a:rPr lang="en-US" altLang="zh-CN" dirty="0" err="1"/>
              <a:t>Aij</a:t>
            </a:r>
            <a:r>
              <a:rPr lang="zh-CN" altLang="en-US" dirty="0"/>
              <a:t>是邻接矩阵对应的值</a:t>
            </a:r>
            <a:endParaRPr lang="en-US" altLang="zh-CN" dirty="0"/>
          </a:p>
          <a:p>
            <a:endParaRPr lang="en-US" altLang="zh-CN" dirty="0"/>
          </a:p>
          <a:p>
            <a:r>
              <a:rPr lang="zh-CN" altLang="en-US" b="0" i="0" dirty="0">
                <a:solidFill>
                  <a:srgbClr val="202122"/>
                </a:solidFill>
                <a:effectLst/>
                <a:latin typeface="-apple-system"/>
              </a:rPr>
              <a:t>其中、</a:t>
            </a:r>
            <a:r>
              <a:rPr lang="en-US" altLang="zh-CN" b="0" i="0" dirty="0">
                <a:solidFill>
                  <a:srgbClr val="202122"/>
                </a:solidFill>
                <a:effectLst/>
                <a:latin typeface="-apple-system"/>
              </a:rPr>
              <a:t>sigma</a:t>
            </a:r>
            <a:r>
              <a:rPr lang="zh-CN" altLang="en-US" b="0" i="0" dirty="0">
                <a:solidFill>
                  <a:srgbClr val="202122"/>
                </a:solidFill>
                <a:effectLst/>
                <a:latin typeface="-apple-system"/>
              </a:rPr>
              <a:t> </a:t>
            </a:r>
            <a:r>
              <a:rPr lang="en-US" altLang="zh-CN" b="0" i="0" dirty="0" err="1">
                <a:solidFill>
                  <a:srgbClr val="202122"/>
                </a:solidFill>
                <a:effectLst/>
                <a:latin typeface="-apple-system"/>
              </a:rPr>
              <a:t>st</a:t>
            </a:r>
            <a:r>
              <a:rPr lang="zh-CN" altLang="en-US" b="0" i="0" dirty="0">
                <a:solidFill>
                  <a:srgbClr val="202122"/>
                </a:solidFill>
                <a:effectLst/>
                <a:latin typeface="-apple-system"/>
              </a:rPr>
              <a:t>（分母）是节点</a:t>
            </a:r>
            <a:r>
              <a:rPr lang="en-US" altLang="zh-CN" b="0" i="0" dirty="0">
                <a:solidFill>
                  <a:srgbClr val="202122"/>
                </a:solidFill>
                <a:effectLst/>
                <a:latin typeface="-apple-system"/>
              </a:rPr>
              <a:t>s</a:t>
            </a:r>
            <a:r>
              <a:rPr lang="zh-CN" altLang="en-US" b="0" i="0" dirty="0">
                <a:solidFill>
                  <a:srgbClr val="202122"/>
                </a:solidFill>
                <a:effectLst/>
                <a:latin typeface="-apple-system"/>
              </a:rPr>
              <a:t>到节点</a:t>
            </a:r>
            <a:r>
              <a:rPr lang="en-US" altLang="zh-CN" b="0" i="0" dirty="0">
                <a:solidFill>
                  <a:srgbClr val="202122"/>
                </a:solidFill>
                <a:effectLst/>
                <a:latin typeface="-apple-system"/>
              </a:rPr>
              <a:t>t</a:t>
            </a:r>
            <a:r>
              <a:rPr lang="zh-CN" altLang="en-US" b="0" i="0" dirty="0">
                <a:solidFill>
                  <a:srgbClr val="202122"/>
                </a:solidFill>
                <a:effectLst/>
                <a:latin typeface="-apple-system"/>
              </a:rPr>
              <a:t>的最短路径之数量，而分子这些路径经过节点</a:t>
            </a:r>
            <a:r>
              <a:rPr lang="en-US" altLang="zh-CN" b="0" i="0" dirty="0">
                <a:solidFill>
                  <a:srgbClr val="202122"/>
                </a:solidFill>
                <a:effectLst/>
                <a:latin typeface="-apple-system"/>
              </a:rPr>
              <a:t>v</a:t>
            </a:r>
            <a:r>
              <a:rPr lang="zh-CN" altLang="en-US" b="0" i="0" dirty="0">
                <a:solidFill>
                  <a:srgbClr val="202122"/>
                </a:solidFill>
                <a:effectLst/>
                <a:latin typeface="-apple-system"/>
              </a:rPr>
              <a:t>的次数。</a:t>
            </a:r>
            <a:endParaRPr lang="en-US" altLang="zh-CN" dirty="0"/>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4233834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0DF83C16-9ABB-634C-9C9C-D0C51F261A9C}" type="datetime1">
              <a:rPr lang="zh-CN" altLang="en-US" smtClean="0"/>
              <a:t>2023/3/16</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r>
              <a:rPr lang="en-US" altLang="zh-CN" dirty="0"/>
              <a:t>/100</a:t>
            </a:r>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764A4389-F889-5445-989C-670FF07452AD}" type="datetime1">
              <a:rPr lang="zh-CN" altLang="en-US" smtClean="0"/>
              <a:t>2023/3/16</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4A930694-8635-BF4C-980D-5748F616F8A1}" type="datetime1">
              <a:rPr lang="zh-CN" altLang="en-US" smtClean="0"/>
              <a:t>2023/3/16</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1" name="文本占位符 77">
            <a:extLst>
              <a:ext uri="{FF2B5EF4-FFF2-40B4-BE49-F238E27FC236}">
                <a16:creationId xmlns:a16="http://schemas.microsoft.com/office/drawing/2014/main" id="{B5D5F683-7E00-47B3-9467-9185D996D50F}"/>
              </a:ext>
            </a:extLst>
          </p:cNvPr>
          <p:cNvSpPr>
            <a:spLocks noGrp="1"/>
          </p:cNvSpPr>
          <p:nvPr>
            <p:ph type="body" sz="quarter" idx="11" hasCustomPrompt="1"/>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64" name="文本占位符 63">
            <a:extLst>
              <a:ext uri="{FF2B5EF4-FFF2-40B4-BE49-F238E27FC236}">
                <a16:creationId xmlns:a16="http://schemas.microsoft.com/office/drawing/2014/main" id="{2FAA6F8A-D8B4-4363-B8F1-AF1C5C4CC611}"/>
              </a:ext>
            </a:extLst>
          </p:cNvPr>
          <p:cNvSpPr>
            <a:spLocks noGrp="1"/>
          </p:cNvSpPr>
          <p:nvPr>
            <p:ph type="body" sz="quarter" idx="12" hasCustomPrompt="1"/>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64965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341D7863-E087-BB40-ADF2-22CFD8E51251}" type="datetime1">
              <a:rPr lang="zh-CN" altLang="en-US" smtClean="0"/>
              <a:t>2023/3/16</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D2246F06-97B6-E44D-8278-0A3ED05474DB}" type="datetime1">
              <a:rPr lang="zh-CN" altLang="en-US" smtClean="0"/>
              <a:t>2023/3/16</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02B3D5F7-D5D1-2440-A052-4C758B725F4E}" type="datetime1">
              <a:rPr lang="zh-CN" altLang="en-US" smtClean="0"/>
              <a:t>2023/3/16</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A0573709-78B9-EE4A-91C6-CA1E7B8994FA}" type="datetime1">
              <a:rPr lang="zh-CN" altLang="en-US" smtClean="0"/>
              <a:t>2023/3/16</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3D99F5F5-08A8-F04D-AB4E-2986098D185F}" type="datetime1">
              <a:rPr lang="zh-CN" altLang="en-US" smtClean="0"/>
              <a:t>2023/3/16</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dirty="0"/>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334B36F2-2727-2D4A-B67C-DBE92B6F6682}" type="datetime1">
              <a:rPr lang="zh-CN" altLang="en-US" smtClean="0"/>
              <a:t>2023/3/16</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21F6A54E-B872-F748-8FFE-00BD38A5E4A6}" type="datetime1">
              <a:rPr lang="zh-CN" altLang="en-US" smtClean="0"/>
              <a:t>2023/3/16</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D08BECDA-39CB-FE4F-9CF8-4DD1B316DB14}" type="datetime1">
              <a:rPr lang="zh-CN" altLang="en-US" smtClean="0"/>
              <a:t>2023/3/16</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37A915-21A1-4841-BA8E-B4B1E5153081}" type="datetime1">
              <a:rPr lang="zh-CN" altLang="en-US" smtClean="0"/>
              <a:t>2023/3/16</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r>
              <a:rPr lang="en-US" altLang="zh-CN" dirty="0"/>
              <a:t>/100</a:t>
            </a:r>
            <a:endParaRPr lang="zh-CN" altLang="en-US" dirty="0"/>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svg"/><Relationship Id="rId9"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sv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2.sv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7.gi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2.sv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7.gif"/><Relationship Id="rId5" Type="http://schemas.openxmlformats.org/officeDocument/2006/relationships/image" Target="../media/image76.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png"/><Relationship Id="rId7" Type="http://schemas.openxmlformats.org/officeDocument/2006/relationships/image" Target="../media/image80.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2.sv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image" Target="../media/image89.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2.svg"/><Relationship Id="rId9"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2.svg"/><Relationship Id="rId9" Type="http://schemas.openxmlformats.org/officeDocument/2006/relationships/image" Target="../media/image98.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png"/><Relationship Id="rId7"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png"/><Relationship Id="rId7"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png"/><Relationship Id="rId7"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18" Type="http://schemas.openxmlformats.org/officeDocument/2006/relationships/image" Target="../media/image134.svg"/><Relationship Id="rId3" Type="http://schemas.openxmlformats.org/officeDocument/2006/relationships/image" Target="../media/image1.png"/><Relationship Id="rId7" Type="http://schemas.openxmlformats.org/officeDocument/2006/relationships/image" Target="../media/image123.png"/><Relationship Id="rId12" Type="http://schemas.openxmlformats.org/officeDocument/2006/relationships/image" Target="../media/image128.svg"/><Relationship Id="rId17" Type="http://schemas.openxmlformats.org/officeDocument/2006/relationships/image" Target="../media/image133.png"/><Relationship Id="rId2" Type="http://schemas.openxmlformats.org/officeDocument/2006/relationships/notesSlide" Target="../notesSlides/notesSlide38.xml"/><Relationship Id="rId16" Type="http://schemas.openxmlformats.org/officeDocument/2006/relationships/image" Target="../media/image132.svg"/><Relationship Id="rId20" Type="http://schemas.openxmlformats.org/officeDocument/2006/relationships/image" Target="../media/image136.svg"/><Relationship Id="rId1" Type="http://schemas.openxmlformats.org/officeDocument/2006/relationships/slideLayout" Target="../slideLayouts/slideLayout7.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19" Type="http://schemas.openxmlformats.org/officeDocument/2006/relationships/image" Target="../media/image135.png"/><Relationship Id="rId4" Type="http://schemas.openxmlformats.org/officeDocument/2006/relationships/image" Target="../media/image2.svg"/><Relationship Id="rId9" Type="http://schemas.openxmlformats.org/officeDocument/2006/relationships/image" Target="../media/image125.png"/><Relationship Id="rId14" Type="http://schemas.openxmlformats.org/officeDocument/2006/relationships/image" Target="../media/image130.svg"/></Relationships>
</file>

<file path=ppt/slides/_rels/slide3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png"/><Relationship Id="rId7"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2.svg"/><Relationship Id="rId9" Type="http://schemas.openxmlformats.org/officeDocument/2006/relationships/image" Target="../media/image141.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4.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png"/><Relationship Id="rId7"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2.svg"/><Relationship Id="rId9" Type="http://schemas.openxmlformats.org/officeDocument/2006/relationships/image" Target="../media/image144.png"/></Relationships>
</file>

<file path=ppt/slides/_rels/slide41.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png"/><Relationship Id="rId7" Type="http://schemas.openxmlformats.org/officeDocument/2006/relationships/image" Target="../media/image147.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2.svg"/></Relationships>
</file>

<file path=ppt/slides/_rels/slide4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png"/><Relationship Id="rId7"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svg"/><Relationship Id="rId4" Type="http://schemas.openxmlformats.org/officeDocument/2006/relationships/image" Target="../media/image2.svg"/><Relationship Id="rId9" Type="http://schemas.openxmlformats.org/officeDocument/2006/relationships/image" Target="../media/image153.png"/></Relationships>
</file>

<file path=ppt/slides/_rels/slide4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png"/><Relationship Id="rId7"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2.svg"/><Relationship Id="rId9"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sv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image" Target="../media/image32.png"/><Relationship Id="rId12"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diagramQuickStyle" Target="../diagrams/quickStyle1.xml"/><Relationship Id="rId5" Type="http://schemas.openxmlformats.org/officeDocument/2006/relationships/image" Target="../media/image30.png"/><Relationship Id="rId10" Type="http://schemas.openxmlformats.org/officeDocument/2006/relationships/diagramLayout" Target="../diagrams/layout1.xml"/><Relationship Id="rId4" Type="http://schemas.openxmlformats.org/officeDocument/2006/relationships/image" Target="../media/image2.svg"/><Relationship Id="rId9"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130999B-188C-4604-947C-E10578CBE607}"/>
              </a:ext>
            </a:extLst>
          </p:cNvPr>
          <p:cNvSpPr/>
          <p:nvPr/>
        </p:nvSpPr>
        <p:spPr>
          <a:xfrm>
            <a:off x="-1" y="0"/>
            <a:ext cx="12192000" cy="6858000"/>
          </a:xfrm>
          <a:prstGeom prst="rect">
            <a:avLst/>
          </a:prstGeom>
          <a:solidFill>
            <a:srgbClr val="003F87">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dirty="0"/>
          </a:p>
        </p:txBody>
      </p:sp>
      <p:sp>
        <p:nvSpPr>
          <p:cNvPr id="11"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253535" y="2710439"/>
            <a:ext cx="9929015" cy="1862404"/>
          </a:xfrm>
        </p:spPr>
        <p:txBody>
          <a:bodyPr>
            <a:normAutofit/>
          </a:bodyPr>
          <a:lstStyle/>
          <a:p>
            <a:pPr algn="ctr"/>
            <a:r>
              <a:rPr lang="zh-CN" altLang="en-US" sz="4000" dirty="0">
                <a:latin typeface="Microsoft YaHei" panose="020B0503020204020204" pitchFamily="34" charset="-122"/>
                <a:ea typeface="Microsoft YaHei" panose="020B0503020204020204" pitchFamily="34" charset="-122"/>
              </a:rPr>
              <a:t>图神经网络</a:t>
            </a:r>
            <a:r>
              <a:rPr lang="en-US" altLang="zh-CN" sz="4000" dirty="0">
                <a:latin typeface="Microsoft YaHei" panose="020B0503020204020204" pitchFamily="34" charset="-122"/>
                <a:ea typeface="Microsoft YaHei" panose="020B0503020204020204" pitchFamily="34" charset="-122"/>
              </a:rPr>
              <a:t>——</a:t>
            </a:r>
            <a:r>
              <a:rPr lang="zh-CN" altLang="en-US" sz="4000" dirty="0">
                <a:latin typeface="Microsoft YaHei" panose="020B0503020204020204" pitchFamily="34" charset="-122"/>
                <a:ea typeface="Microsoft YaHei" panose="020B0503020204020204" pitchFamily="34" charset="-122"/>
              </a:rPr>
              <a:t>从理论到应用</a:t>
            </a:r>
            <a:endParaRPr lang="en-US" altLang="zh-CN" sz="4000" dirty="0">
              <a:latin typeface="Microsoft YaHei" panose="020B0503020204020204" pitchFamily="34" charset="-122"/>
              <a:ea typeface="Microsoft YaHei" panose="020B0503020204020204" pitchFamily="34" charset="-122"/>
            </a:endParaRPr>
          </a:p>
        </p:txBody>
      </p:sp>
      <p:sp>
        <p:nvSpPr>
          <p:cNvPr id="13" name="矩形: 圆角 12">
            <a:extLst>
              <a:ext uri="{FF2B5EF4-FFF2-40B4-BE49-F238E27FC236}">
                <a16:creationId xmlns:a16="http://schemas.microsoft.com/office/drawing/2014/main" id="{6400B218-9706-44C1-9DE1-F7FED6EC429D}"/>
              </a:ext>
            </a:extLst>
          </p:cNvPr>
          <p:cNvSpPr/>
          <p:nvPr/>
        </p:nvSpPr>
        <p:spPr>
          <a:xfrm>
            <a:off x="4869654" y="5642291"/>
            <a:ext cx="2452688" cy="480551"/>
          </a:xfrm>
          <a:prstGeom prst="roundRect">
            <a:avLst>
              <a:gd name="adj" fmla="val 50000"/>
            </a:avLst>
          </a:prstGeom>
          <a:solidFill>
            <a:srgbClr val="B0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r>
              <a:rPr lang="zh-CN" altLang="en-US" sz="2000" b="1" dirty="0">
                <a:solidFill>
                  <a:schemeClr val="bg1"/>
                </a:solidFill>
                <a:latin typeface="+mj-ea"/>
                <a:ea typeface="+mj-ea"/>
              </a:rPr>
              <a:t>王兴亮</a:t>
            </a:r>
          </a:p>
        </p:txBody>
      </p:sp>
      <p:grpSp>
        <p:nvGrpSpPr>
          <p:cNvPr id="72" name="Group 74">
            <a:extLst>
              <a:ext uri="{FF2B5EF4-FFF2-40B4-BE49-F238E27FC236}">
                <a16:creationId xmlns:a16="http://schemas.microsoft.com/office/drawing/2014/main" id="{2208EE76-33CB-3617-F5C1-FC112EA298C5}"/>
              </a:ext>
            </a:extLst>
          </p:cNvPr>
          <p:cNvGrpSpPr>
            <a:grpSpLocks noChangeAspect="1"/>
          </p:cNvGrpSpPr>
          <p:nvPr/>
        </p:nvGrpSpPr>
        <p:grpSpPr bwMode="auto">
          <a:xfrm>
            <a:off x="4665466" y="1075265"/>
            <a:ext cx="2861063" cy="795867"/>
            <a:chOff x="954" y="660"/>
            <a:chExt cx="1269" cy="353"/>
          </a:xfrm>
          <a:solidFill>
            <a:schemeClr val="bg1"/>
          </a:solidFill>
        </p:grpSpPr>
        <p:sp>
          <p:nvSpPr>
            <p:cNvPr id="73" name="Freeform 75">
              <a:extLst>
                <a:ext uri="{FF2B5EF4-FFF2-40B4-BE49-F238E27FC236}">
                  <a16:creationId xmlns:a16="http://schemas.microsoft.com/office/drawing/2014/main" id="{19EDDD0E-0A9F-5EFA-C1E2-DDCA7D20AFEF}"/>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4" name="Freeform 76">
              <a:extLst>
                <a:ext uri="{FF2B5EF4-FFF2-40B4-BE49-F238E27FC236}">
                  <a16:creationId xmlns:a16="http://schemas.microsoft.com/office/drawing/2014/main" id="{D8DB375E-42A5-4DC3-E0B1-A85A0ABA0C31}"/>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5" name="Freeform 77">
              <a:extLst>
                <a:ext uri="{FF2B5EF4-FFF2-40B4-BE49-F238E27FC236}">
                  <a16:creationId xmlns:a16="http://schemas.microsoft.com/office/drawing/2014/main" id="{799F9E95-C797-2306-9B70-D81DD24B588F}"/>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6" name="Freeform 78">
              <a:extLst>
                <a:ext uri="{FF2B5EF4-FFF2-40B4-BE49-F238E27FC236}">
                  <a16:creationId xmlns:a16="http://schemas.microsoft.com/office/drawing/2014/main" id="{817DD669-FDBF-AAB2-FCEE-C0F82725D2A2}"/>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7" name="Freeform 79">
              <a:extLst>
                <a:ext uri="{FF2B5EF4-FFF2-40B4-BE49-F238E27FC236}">
                  <a16:creationId xmlns:a16="http://schemas.microsoft.com/office/drawing/2014/main" id="{D7DF0A53-DCED-9E79-79CD-BC916373F01E}"/>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8" name="Freeform 80">
              <a:extLst>
                <a:ext uri="{FF2B5EF4-FFF2-40B4-BE49-F238E27FC236}">
                  <a16:creationId xmlns:a16="http://schemas.microsoft.com/office/drawing/2014/main" id="{79DDAA79-1A45-4D9B-3BEB-8B185F83C5F4}"/>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9" name="Freeform 81">
              <a:extLst>
                <a:ext uri="{FF2B5EF4-FFF2-40B4-BE49-F238E27FC236}">
                  <a16:creationId xmlns:a16="http://schemas.microsoft.com/office/drawing/2014/main" id="{E4F53DC8-E754-117C-E8F1-71C7B600D93C}"/>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0" name="Freeform 82">
              <a:extLst>
                <a:ext uri="{FF2B5EF4-FFF2-40B4-BE49-F238E27FC236}">
                  <a16:creationId xmlns:a16="http://schemas.microsoft.com/office/drawing/2014/main" id="{DE9C9A28-0379-FA87-B520-02477A5026D1}"/>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1" name="Freeform 83">
              <a:extLst>
                <a:ext uri="{FF2B5EF4-FFF2-40B4-BE49-F238E27FC236}">
                  <a16:creationId xmlns:a16="http://schemas.microsoft.com/office/drawing/2014/main" id="{F018CBA3-67C1-40A1-453E-8AED05BA10E6}"/>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2" name="Freeform 84">
              <a:extLst>
                <a:ext uri="{FF2B5EF4-FFF2-40B4-BE49-F238E27FC236}">
                  <a16:creationId xmlns:a16="http://schemas.microsoft.com/office/drawing/2014/main" id="{B5178170-9A1D-2C0B-21F8-1545EF1ACFC0}"/>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3" name="Freeform 85">
              <a:extLst>
                <a:ext uri="{FF2B5EF4-FFF2-40B4-BE49-F238E27FC236}">
                  <a16:creationId xmlns:a16="http://schemas.microsoft.com/office/drawing/2014/main" id="{1AF39286-D169-6BD6-BDDA-AEC8169188D5}"/>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4" name="Freeform 86">
              <a:extLst>
                <a:ext uri="{FF2B5EF4-FFF2-40B4-BE49-F238E27FC236}">
                  <a16:creationId xmlns:a16="http://schemas.microsoft.com/office/drawing/2014/main" id="{763D88B5-4375-04F0-25E0-E96DAFBB15BD}"/>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dirty="0"/>
            </a:p>
          </p:txBody>
        </p:sp>
        <p:sp>
          <p:nvSpPr>
            <p:cNvPr id="85" name="Freeform 87">
              <a:extLst>
                <a:ext uri="{FF2B5EF4-FFF2-40B4-BE49-F238E27FC236}">
                  <a16:creationId xmlns:a16="http://schemas.microsoft.com/office/drawing/2014/main" id="{9A738240-2D67-CD57-743F-C421B4E80F9C}"/>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6" name="Freeform 88">
              <a:extLst>
                <a:ext uri="{FF2B5EF4-FFF2-40B4-BE49-F238E27FC236}">
                  <a16:creationId xmlns:a16="http://schemas.microsoft.com/office/drawing/2014/main" id="{9899F670-1DEB-4ED2-F079-CD52B44299AB}"/>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7" name="Freeform 89">
              <a:extLst>
                <a:ext uri="{FF2B5EF4-FFF2-40B4-BE49-F238E27FC236}">
                  <a16:creationId xmlns:a16="http://schemas.microsoft.com/office/drawing/2014/main" id="{5F1CEC6A-BEC3-9BAD-C5F1-FEC1C1C070DD}"/>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8" name="Freeform 90">
              <a:extLst>
                <a:ext uri="{FF2B5EF4-FFF2-40B4-BE49-F238E27FC236}">
                  <a16:creationId xmlns:a16="http://schemas.microsoft.com/office/drawing/2014/main" id="{EA652AB9-96C8-62A1-0E8A-D07A51657A0C}"/>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9" name="Freeform 91">
              <a:extLst>
                <a:ext uri="{FF2B5EF4-FFF2-40B4-BE49-F238E27FC236}">
                  <a16:creationId xmlns:a16="http://schemas.microsoft.com/office/drawing/2014/main" id="{0E2E5122-0D5F-F161-BF9A-FF169E2AA584}"/>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0" name="Freeform 92">
              <a:extLst>
                <a:ext uri="{FF2B5EF4-FFF2-40B4-BE49-F238E27FC236}">
                  <a16:creationId xmlns:a16="http://schemas.microsoft.com/office/drawing/2014/main" id="{5E6D34F8-B23D-C24B-79B4-247970780687}"/>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1" name="Freeform 93">
              <a:extLst>
                <a:ext uri="{FF2B5EF4-FFF2-40B4-BE49-F238E27FC236}">
                  <a16:creationId xmlns:a16="http://schemas.microsoft.com/office/drawing/2014/main" id="{01E49300-0A39-D89E-D2DE-71DBF045DA54}"/>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2" name="Freeform 94">
              <a:extLst>
                <a:ext uri="{FF2B5EF4-FFF2-40B4-BE49-F238E27FC236}">
                  <a16:creationId xmlns:a16="http://schemas.microsoft.com/office/drawing/2014/main" id="{D891709E-DD25-49C5-3D1B-CAD980532250}"/>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3" name="Freeform 95">
              <a:extLst>
                <a:ext uri="{FF2B5EF4-FFF2-40B4-BE49-F238E27FC236}">
                  <a16:creationId xmlns:a16="http://schemas.microsoft.com/office/drawing/2014/main" id="{FE13CEAF-384B-F9A4-08C3-0144533AB060}"/>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4" name="Freeform 96">
              <a:extLst>
                <a:ext uri="{FF2B5EF4-FFF2-40B4-BE49-F238E27FC236}">
                  <a16:creationId xmlns:a16="http://schemas.microsoft.com/office/drawing/2014/main" id="{46B10A40-E997-6C70-3622-479534CFDF17}"/>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5" name="Freeform 97">
              <a:extLst>
                <a:ext uri="{FF2B5EF4-FFF2-40B4-BE49-F238E27FC236}">
                  <a16:creationId xmlns:a16="http://schemas.microsoft.com/office/drawing/2014/main" id="{42E953DF-7807-EF79-94A6-9A3A3D16B3FF}"/>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6" name="Freeform 98">
              <a:extLst>
                <a:ext uri="{FF2B5EF4-FFF2-40B4-BE49-F238E27FC236}">
                  <a16:creationId xmlns:a16="http://schemas.microsoft.com/office/drawing/2014/main" id="{28D2811D-BA15-1A9E-5807-53576CFA1E05}"/>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7" name="Freeform 99">
              <a:extLst>
                <a:ext uri="{FF2B5EF4-FFF2-40B4-BE49-F238E27FC236}">
                  <a16:creationId xmlns:a16="http://schemas.microsoft.com/office/drawing/2014/main" id="{A62DD26B-4A62-38CD-51E8-10560170D98A}"/>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8" name="Freeform 100">
              <a:extLst>
                <a:ext uri="{FF2B5EF4-FFF2-40B4-BE49-F238E27FC236}">
                  <a16:creationId xmlns:a16="http://schemas.microsoft.com/office/drawing/2014/main" id="{9D0F4F28-431E-1DE3-6A6B-74DDD03D595E}"/>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9" name="Freeform 101">
              <a:extLst>
                <a:ext uri="{FF2B5EF4-FFF2-40B4-BE49-F238E27FC236}">
                  <a16:creationId xmlns:a16="http://schemas.microsoft.com/office/drawing/2014/main" id="{3A42CAAE-71D8-6968-06D5-B1A35611C5F9}"/>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0" name="Freeform 102">
              <a:extLst>
                <a:ext uri="{FF2B5EF4-FFF2-40B4-BE49-F238E27FC236}">
                  <a16:creationId xmlns:a16="http://schemas.microsoft.com/office/drawing/2014/main" id="{06FEA401-D9DD-0963-F744-3BE9FB1CC000}"/>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1" name="Freeform 103">
              <a:extLst>
                <a:ext uri="{FF2B5EF4-FFF2-40B4-BE49-F238E27FC236}">
                  <a16:creationId xmlns:a16="http://schemas.microsoft.com/office/drawing/2014/main" id="{F931DE65-D523-64A9-A883-C2C8EEDADBDB}"/>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2" name="Freeform 104">
              <a:extLst>
                <a:ext uri="{FF2B5EF4-FFF2-40B4-BE49-F238E27FC236}">
                  <a16:creationId xmlns:a16="http://schemas.microsoft.com/office/drawing/2014/main" id="{D2EBFFD8-7F82-F06C-2958-9A9363DC1EDB}"/>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3" name="Freeform 105">
              <a:extLst>
                <a:ext uri="{FF2B5EF4-FFF2-40B4-BE49-F238E27FC236}">
                  <a16:creationId xmlns:a16="http://schemas.microsoft.com/office/drawing/2014/main" id="{C0B45C68-51DD-3C66-8796-60B87D1FB23C}"/>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4" name="Freeform 106">
              <a:extLst>
                <a:ext uri="{FF2B5EF4-FFF2-40B4-BE49-F238E27FC236}">
                  <a16:creationId xmlns:a16="http://schemas.microsoft.com/office/drawing/2014/main" id="{D541A70D-3EA5-7BEC-B01D-B68561FE89BA}"/>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5" name="Freeform 107">
              <a:extLst>
                <a:ext uri="{FF2B5EF4-FFF2-40B4-BE49-F238E27FC236}">
                  <a16:creationId xmlns:a16="http://schemas.microsoft.com/office/drawing/2014/main" id="{F56EBBAE-C7CD-6F25-1B8C-2E471325E0C1}"/>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6" name="Freeform 108">
              <a:extLst>
                <a:ext uri="{FF2B5EF4-FFF2-40B4-BE49-F238E27FC236}">
                  <a16:creationId xmlns:a16="http://schemas.microsoft.com/office/drawing/2014/main" id="{50939A08-78FD-00A7-7F92-3D0EA74442B0}"/>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7" name="Freeform 109">
              <a:extLst>
                <a:ext uri="{FF2B5EF4-FFF2-40B4-BE49-F238E27FC236}">
                  <a16:creationId xmlns:a16="http://schemas.microsoft.com/office/drawing/2014/main" id="{8826BFF8-E7B3-AA86-583C-78180E8C7615}"/>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8" name="Freeform 110">
              <a:extLst>
                <a:ext uri="{FF2B5EF4-FFF2-40B4-BE49-F238E27FC236}">
                  <a16:creationId xmlns:a16="http://schemas.microsoft.com/office/drawing/2014/main" id="{D9503DC5-41E3-CA22-49E5-5FF96F12FCA5}"/>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9" name="Freeform 111">
              <a:extLst>
                <a:ext uri="{FF2B5EF4-FFF2-40B4-BE49-F238E27FC236}">
                  <a16:creationId xmlns:a16="http://schemas.microsoft.com/office/drawing/2014/main" id="{CDB444C4-94A4-74FA-B96B-F0E99477654C}"/>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0" name="Freeform 112">
              <a:extLst>
                <a:ext uri="{FF2B5EF4-FFF2-40B4-BE49-F238E27FC236}">
                  <a16:creationId xmlns:a16="http://schemas.microsoft.com/office/drawing/2014/main" id="{CF2BAF0F-40C1-5F42-3EB9-DD338C2D530F}"/>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1" name="Freeform 113">
              <a:extLst>
                <a:ext uri="{FF2B5EF4-FFF2-40B4-BE49-F238E27FC236}">
                  <a16:creationId xmlns:a16="http://schemas.microsoft.com/office/drawing/2014/main" id="{0D950CFA-5679-2F51-7DB3-06049FC9F9CD}"/>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2" name="Freeform 114">
              <a:extLst>
                <a:ext uri="{FF2B5EF4-FFF2-40B4-BE49-F238E27FC236}">
                  <a16:creationId xmlns:a16="http://schemas.microsoft.com/office/drawing/2014/main" id="{E43935AE-A04D-7263-D5D8-EF59DDEBDE78}"/>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3" name="Freeform 115">
              <a:extLst>
                <a:ext uri="{FF2B5EF4-FFF2-40B4-BE49-F238E27FC236}">
                  <a16:creationId xmlns:a16="http://schemas.microsoft.com/office/drawing/2014/main" id="{4B3C99E8-AB04-56D2-76EE-5BD251EDB89B}"/>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4" name="Freeform 116">
              <a:extLst>
                <a:ext uri="{FF2B5EF4-FFF2-40B4-BE49-F238E27FC236}">
                  <a16:creationId xmlns:a16="http://schemas.microsoft.com/office/drawing/2014/main" id="{E978ACFE-7FED-A72D-0D42-852A69AA7145}"/>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5" name="Freeform 117">
              <a:extLst>
                <a:ext uri="{FF2B5EF4-FFF2-40B4-BE49-F238E27FC236}">
                  <a16:creationId xmlns:a16="http://schemas.microsoft.com/office/drawing/2014/main" id="{7659DE68-D49F-98D6-C6ED-EA15CB4A734A}"/>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6" name="Freeform 118">
              <a:extLst>
                <a:ext uri="{FF2B5EF4-FFF2-40B4-BE49-F238E27FC236}">
                  <a16:creationId xmlns:a16="http://schemas.microsoft.com/office/drawing/2014/main" id="{74F4FE4E-50C5-EF74-BF68-7851F49D7869}"/>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7" name="Freeform 119">
              <a:extLst>
                <a:ext uri="{FF2B5EF4-FFF2-40B4-BE49-F238E27FC236}">
                  <a16:creationId xmlns:a16="http://schemas.microsoft.com/office/drawing/2014/main" id="{E4416FF3-7126-5C01-34FA-D2EAC9382364}"/>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8" name="Freeform 120">
              <a:extLst>
                <a:ext uri="{FF2B5EF4-FFF2-40B4-BE49-F238E27FC236}">
                  <a16:creationId xmlns:a16="http://schemas.microsoft.com/office/drawing/2014/main" id="{A5CC7DB5-E46A-220D-C839-B3E2B07ED7BE}"/>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9" name="Freeform 121">
              <a:extLst>
                <a:ext uri="{FF2B5EF4-FFF2-40B4-BE49-F238E27FC236}">
                  <a16:creationId xmlns:a16="http://schemas.microsoft.com/office/drawing/2014/main" id="{8CC40841-8375-B464-F017-3BB5AB4A2600}"/>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0" name="Freeform 122">
              <a:extLst>
                <a:ext uri="{FF2B5EF4-FFF2-40B4-BE49-F238E27FC236}">
                  <a16:creationId xmlns:a16="http://schemas.microsoft.com/office/drawing/2014/main" id="{2C8ED7F9-0FCD-FC80-2D86-7B414F23C8D1}"/>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1" name="Freeform 123">
              <a:extLst>
                <a:ext uri="{FF2B5EF4-FFF2-40B4-BE49-F238E27FC236}">
                  <a16:creationId xmlns:a16="http://schemas.microsoft.com/office/drawing/2014/main" id="{9D8C3D0B-BA9C-9EC4-3FB9-2AA34D83F24C}"/>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2" name="Freeform 124">
              <a:extLst>
                <a:ext uri="{FF2B5EF4-FFF2-40B4-BE49-F238E27FC236}">
                  <a16:creationId xmlns:a16="http://schemas.microsoft.com/office/drawing/2014/main" id="{EC51F147-42E9-7708-7098-EC72CCA5C8AC}"/>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3" name="Freeform 125">
              <a:extLst>
                <a:ext uri="{FF2B5EF4-FFF2-40B4-BE49-F238E27FC236}">
                  <a16:creationId xmlns:a16="http://schemas.microsoft.com/office/drawing/2014/main" id="{F3359C9D-CC82-A48D-CE6A-BE3D011596C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4" name="Freeform 126">
              <a:extLst>
                <a:ext uri="{FF2B5EF4-FFF2-40B4-BE49-F238E27FC236}">
                  <a16:creationId xmlns:a16="http://schemas.microsoft.com/office/drawing/2014/main" id="{A99C48C4-7E95-BB90-38DA-8D93805F9830}"/>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5" name="Freeform 127">
              <a:extLst>
                <a:ext uri="{FF2B5EF4-FFF2-40B4-BE49-F238E27FC236}">
                  <a16:creationId xmlns:a16="http://schemas.microsoft.com/office/drawing/2014/main" id="{9BA8C19E-6DB4-BF18-892D-FB2A906A2AE3}"/>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6" name="Freeform 128">
              <a:extLst>
                <a:ext uri="{FF2B5EF4-FFF2-40B4-BE49-F238E27FC236}">
                  <a16:creationId xmlns:a16="http://schemas.microsoft.com/office/drawing/2014/main" id="{70A64D3A-3AED-5484-582A-220DC255C751}"/>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7" name="Freeform 129">
              <a:extLst>
                <a:ext uri="{FF2B5EF4-FFF2-40B4-BE49-F238E27FC236}">
                  <a16:creationId xmlns:a16="http://schemas.microsoft.com/office/drawing/2014/main" id="{A067DBC7-9964-84D5-3589-71E0DC0B3E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8" name="Freeform 130">
              <a:extLst>
                <a:ext uri="{FF2B5EF4-FFF2-40B4-BE49-F238E27FC236}">
                  <a16:creationId xmlns:a16="http://schemas.microsoft.com/office/drawing/2014/main" id="{A2A3527D-C41F-713A-BB10-DB4A677BAFFC}"/>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9" name="Freeform 131">
              <a:extLst>
                <a:ext uri="{FF2B5EF4-FFF2-40B4-BE49-F238E27FC236}">
                  <a16:creationId xmlns:a16="http://schemas.microsoft.com/office/drawing/2014/main" id="{0FC333DA-0CD1-4EA5-44CB-D506A3B2FBF3}"/>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0" name="Freeform 132">
              <a:extLst>
                <a:ext uri="{FF2B5EF4-FFF2-40B4-BE49-F238E27FC236}">
                  <a16:creationId xmlns:a16="http://schemas.microsoft.com/office/drawing/2014/main" id="{4C393BB6-0A1E-4468-C844-B941E03B7FB5}"/>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1" name="Freeform 133">
              <a:extLst>
                <a:ext uri="{FF2B5EF4-FFF2-40B4-BE49-F238E27FC236}">
                  <a16:creationId xmlns:a16="http://schemas.microsoft.com/office/drawing/2014/main" id="{2113C9AC-FA09-B7F4-B1B3-3511EE875FFF}"/>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2" name="Freeform 134">
              <a:extLst>
                <a:ext uri="{FF2B5EF4-FFF2-40B4-BE49-F238E27FC236}">
                  <a16:creationId xmlns:a16="http://schemas.microsoft.com/office/drawing/2014/main" id="{9E82CF24-5556-7DFE-DF6F-B7A42B4539AA}"/>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3" name="Freeform 135">
              <a:extLst>
                <a:ext uri="{FF2B5EF4-FFF2-40B4-BE49-F238E27FC236}">
                  <a16:creationId xmlns:a16="http://schemas.microsoft.com/office/drawing/2014/main" id="{7257BB38-F8DB-8D5F-D8ED-EDBE31A8AEDD}"/>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4" name="Freeform 136">
              <a:extLst>
                <a:ext uri="{FF2B5EF4-FFF2-40B4-BE49-F238E27FC236}">
                  <a16:creationId xmlns:a16="http://schemas.microsoft.com/office/drawing/2014/main" id="{BE78050C-0659-8C89-14D8-B6AACE7242AF}"/>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dirty="0"/>
            </a:p>
          </p:txBody>
        </p:sp>
        <p:sp>
          <p:nvSpPr>
            <p:cNvPr id="135" name="Freeform 137">
              <a:extLst>
                <a:ext uri="{FF2B5EF4-FFF2-40B4-BE49-F238E27FC236}">
                  <a16:creationId xmlns:a16="http://schemas.microsoft.com/office/drawing/2014/main" id="{7529D237-FC89-7CF7-5BE6-BD3DA2737376}"/>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6" name="Freeform 138">
              <a:extLst>
                <a:ext uri="{FF2B5EF4-FFF2-40B4-BE49-F238E27FC236}">
                  <a16:creationId xmlns:a16="http://schemas.microsoft.com/office/drawing/2014/main" id="{EF232075-12B5-D10E-2FFC-9DB9144B393F}"/>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7" name="Freeform 139">
              <a:extLst>
                <a:ext uri="{FF2B5EF4-FFF2-40B4-BE49-F238E27FC236}">
                  <a16:creationId xmlns:a16="http://schemas.microsoft.com/office/drawing/2014/main" id="{072DCA8D-B5E9-602A-6854-876D4A4A063A}"/>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8" name="Freeform 140">
              <a:extLst>
                <a:ext uri="{FF2B5EF4-FFF2-40B4-BE49-F238E27FC236}">
                  <a16:creationId xmlns:a16="http://schemas.microsoft.com/office/drawing/2014/main" id="{DC9DCE7E-DD8C-B37B-AC63-6B96E2F10378}"/>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9" name="Freeform 141">
              <a:extLst>
                <a:ext uri="{FF2B5EF4-FFF2-40B4-BE49-F238E27FC236}">
                  <a16:creationId xmlns:a16="http://schemas.microsoft.com/office/drawing/2014/main" id="{051A8159-FDEB-DF93-9E9B-0CC704874AFF}"/>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Tree>
    <p:extLst>
      <p:ext uri="{BB962C8B-B14F-4D97-AF65-F5344CB8AC3E}">
        <p14:creationId xmlns:p14="http://schemas.microsoft.com/office/powerpoint/2010/main" val="84594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C0C6EF5C-9CFE-4CE5-8D09-222CD3D47BEE}"/>
              </a:ext>
            </a:extLst>
          </p:cNvPr>
          <p:cNvSpPr txBox="1"/>
          <p:nvPr/>
        </p:nvSpPr>
        <p:spPr>
          <a:xfrm>
            <a:off x="2104732" y="2957259"/>
            <a:ext cx="150253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目录</a:t>
            </a:r>
          </a:p>
        </p:txBody>
      </p:sp>
      <p:sp>
        <p:nvSpPr>
          <p:cNvPr id="15" name="文本框 14">
            <a:extLst>
              <a:ext uri="{FF2B5EF4-FFF2-40B4-BE49-F238E27FC236}">
                <a16:creationId xmlns:a16="http://schemas.microsoft.com/office/drawing/2014/main" id="{0A402739-ECA9-BA19-28BA-05FD9DC2D7AC}"/>
              </a:ext>
            </a:extLst>
          </p:cNvPr>
          <p:cNvSpPr txBox="1"/>
          <p:nvPr/>
        </p:nvSpPr>
        <p:spPr>
          <a:xfrm>
            <a:off x="5025006" y="3012757"/>
            <a:ext cx="3372760"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7"/>
                </a:solidFill>
                <a:effectLst/>
                <a:uLnTx/>
                <a:uFillTx/>
                <a:latin typeface="Arial"/>
                <a:ea typeface="Microsoft YaHei"/>
                <a:cs typeface="+mn-cs"/>
              </a:rPr>
              <a:t>02</a:t>
            </a:r>
            <a:r>
              <a:rPr kumimoji="0" lang="zh-CN" altLang="en-US" sz="2800" b="1" i="0" u="none" strike="noStrike" kern="1200" cap="none" spc="0" normalizeH="0" baseline="0" noProof="0" dirty="0">
                <a:ln>
                  <a:noFill/>
                </a:ln>
                <a:solidFill>
                  <a:srgbClr val="003F87"/>
                </a:solidFill>
                <a:effectLst/>
                <a:uLnTx/>
                <a:uFillTx/>
                <a:latin typeface="Arial"/>
                <a:ea typeface="Microsoft YaHei"/>
                <a:cs typeface="+mn-cs"/>
              </a:rPr>
              <a:t>  基础图神经网络</a:t>
            </a:r>
            <a:endParaRPr kumimoji="0" lang="zh-CN" altLang="zh-CN" sz="1200" b="0" i="0" u="none" strike="noStrike" kern="1200" cap="none" spc="0" normalizeH="0" baseline="0" noProof="0" dirty="0">
              <a:ln>
                <a:noFill/>
              </a:ln>
              <a:solidFill>
                <a:srgbClr val="003F87"/>
              </a:solidFill>
              <a:effectLst/>
              <a:uLnTx/>
              <a:uFillTx/>
              <a:latin typeface="Arial"/>
              <a:ea typeface="Microsoft YaHei"/>
              <a:cs typeface="+mn-cs"/>
            </a:endParaRPr>
          </a:p>
        </p:txBody>
      </p:sp>
      <p:pic>
        <p:nvPicPr>
          <p:cNvPr id="16" name="图形 15">
            <a:extLst>
              <a:ext uri="{FF2B5EF4-FFF2-40B4-BE49-F238E27FC236}">
                <a16:creationId xmlns:a16="http://schemas.microsoft.com/office/drawing/2014/main" id="{50EC07C6-0F0D-6DA8-A750-4FD0642C72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78" y="223247"/>
            <a:ext cx="2547904" cy="706646"/>
          </a:xfrm>
          <a:prstGeom prst="rect">
            <a:avLst/>
          </a:prstGeom>
        </p:spPr>
      </p:pic>
      <p:sp>
        <p:nvSpPr>
          <p:cNvPr id="2" name="文本框 24">
            <a:extLst>
              <a:ext uri="{FF2B5EF4-FFF2-40B4-BE49-F238E27FC236}">
                <a16:creationId xmlns:a16="http://schemas.microsoft.com/office/drawing/2014/main" id="{C3CA3C47-35FD-CA49-D145-38998F545645}"/>
              </a:ext>
            </a:extLst>
          </p:cNvPr>
          <p:cNvSpPr txBox="1"/>
          <p:nvPr/>
        </p:nvSpPr>
        <p:spPr>
          <a:xfrm>
            <a:off x="245078" y="6234643"/>
            <a:ext cx="220178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003F87"/>
                </a:solidFill>
              </a:rPr>
              <a:t>求  是 </a:t>
            </a:r>
            <a:r>
              <a:rPr lang="en-US" altLang="zh-CN" sz="2000" dirty="0">
                <a:solidFill>
                  <a:srgbClr val="003F87"/>
                </a:solidFill>
              </a:rPr>
              <a:t> </a:t>
            </a:r>
            <a:r>
              <a:rPr lang="zh-CN" altLang="en-US" sz="2000" dirty="0">
                <a:solidFill>
                  <a:srgbClr val="003F87"/>
                </a:solidFill>
              </a:rPr>
              <a:t> </a:t>
            </a:r>
            <a:r>
              <a:rPr lang="en-US" altLang="zh-CN" sz="2000" dirty="0">
                <a:solidFill>
                  <a:srgbClr val="003F87"/>
                </a:solidFill>
              </a:rPr>
              <a:t>/  </a:t>
            </a:r>
            <a:r>
              <a:rPr lang="zh-CN" altLang="en-US" sz="2000" dirty="0">
                <a:solidFill>
                  <a:srgbClr val="003F87"/>
                </a:solidFill>
              </a:rPr>
              <a:t> 创  新</a:t>
            </a:r>
          </a:p>
        </p:txBody>
      </p:sp>
      <p:sp>
        <p:nvSpPr>
          <p:cNvPr id="3" name="左大括号 2">
            <a:extLst>
              <a:ext uri="{FF2B5EF4-FFF2-40B4-BE49-F238E27FC236}">
                <a16:creationId xmlns:a16="http://schemas.microsoft.com/office/drawing/2014/main" id="{D6150A41-D01A-762A-5A60-AF8BA48F8E0D}"/>
              </a:ext>
            </a:extLst>
          </p:cNvPr>
          <p:cNvSpPr/>
          <p:nvPr/>
        </p:nvSpPr>
        <p:spPr>
          <a:xfrm>
            <a:off x="8264754" y="1099456"/>
            <a:ext cx="639961" cy="4617214"/>
          </a:xfrm>
          <a:prstGeom prst="leftBrace">
            <a:avLst/>
          </a:prstGeom>
          <a:ln w="38100">
            <a:solidFill>
              <a:srgbClr val="003F87"/>
            </a:solidFill>
            <a:prstDash val="solid"/>
            <a:extLst>
              <a:ext uri="{C807C97D-BFC1-408E-A445-0C87EB9F89A2}">
                <ask:lineSketchStyleProps xmlns:ask="http://schemas.microsoft.com/office/drawing/2018/sketchyshapes" sd="1219033472">
                  <a:custGeom>
                    <a:avLst/>
                    <a:gdLst>
                      <a:gd name="connsiteX0" fmla="*/ 639961 w 639961"/>
                      <a:gd name="connsiteY0" fmla="*/ 3532180 h 3532180"/>
                      <a:gd name="connsiteX1" fmla="*/ 319980 w 639961"/>
                      <a:gd name="connsiteY1" fmla="*/ 3478852 h 3532180"/>
                      <a:gd name="connsiteX2" fmla="*/ 319981 w 639961"/>
                      <a:gd name="connsiteY2" fmla="*/ 1819418 h 3532180"/>
                      <a:gd name="connsiteX3" fmla="*/ 0 w 639961"/>
                      <a:gd name="connsiteY3" fmla="*/ 1766090 h 3532180"/>
                      <a:gd name="connsiteX4" fmla="*/ 319981 w 639961"/>
                      <a:gd name="connsiteY4" fmla="*/ 1712762 h 3532180"/>
                      <a:gd name="connsiteX5" fmla="*/ 319981 w 639961"/>
                      <a:gd name="connsiteY5" fmla="*/ 53328 h 3532180"/>
                      <a:gd name="connsiteX6" fmla="*/ 639962 w 639961"/>
                      <a:gd name="connsiteY6" fmla="*/ 0 h 3532180"/>
                      <a:gd name="connsiteX7" fmla="*/ 639961 w 639961"/>
                      <a:gd name="connsiteY7" fmla="*/ 3532180 h 3532180"/>
                      <a:gd name="connsiteX0" fmla="*/ 639961 w 639961"/>
                      <a:gd name="connsiteY0" fmla="*/ 3532180 h 3532180"/>
                      <a:gd name="connsiteX1" fmla="*/ 319980 w 639961"/>
                      <a:gd name="connsiteY1" fmla="*/ 3478852 h 3532180"/>
                      <a:gd name="connsiteX2" fmla="*/ 319981 w 639961"/>
                      <a:gd name="connsiteY2" fmla="*/ 1819418 h 3532180"/>
                      <a:gd name="connsiteX3" fmla="*/ 0 w 639961"/>
                      <a:gd name="connsiteY3" fmla="*/ 1766090 h 3532180"/>
                      <a:gd name="connsiteX4" fmla="*/ 319981 w 639961"/>
                      <a:gd name="connsiteY4" fmla="*/ 1712762 h 3532180"/>
                      <a:gd name="connsiteX5" fmla="*/ 319981 w 639961"/>
                      <a:gd name="connsiteY5" fmla="*/ 53328 h 3532180"/>
                      <a:gd name="connsiteX6" fmla="*/ 639962 w 639961"/>
                      <a:gd name="connsiteY6" fmla="*/ 0 h 35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961" h="3532180" stroke="0" extrusionOk="0">
                        <a:moveTo>
                          <a:pt x="639961" y="3532180"/>
                        </a:moveTo>
                        <a:cubicBezTo>
                          <a:pt x="459232" y="3529708"/>
                          <a:pt x="317826" y="3509112"/>
                          <a:pt x="319980" y="3478852"/>
                        </a:cubicBezTo>
                        <a:cubicBezTo>
                          <a:pt x="426631" y="2948160"/>
                          <a:pt x="219988" y="2375742"/>
                          <a:pt x="319981" y="1819418"/>
                        </a:cubicBezTo>
                        <a:cubicBezTo>
                          <a:pt x="313421" y="1796372"/>
                          <a:pt x="174641" y="1777587"/>
                          <a:pt x="0" y="1766090"/>
                        </a:cubicBezTo>
                        <a:cubicBezTo>
                          <a:pt x="176034" y="1765714"/>
                          <a:pt x="324153" y="1744208"/>
                          <a:pt x="319981" y="1712762"/>
                        </a:cubicBezTo>
                        <a:cubicBezTo>
                          <a:pt x="270300" y="1118029"/>
                          <a:pt x="185549" y="286887"/>
                          <a:pt x="319981" y="53328"/>
                        </a:cubicBezTo>
                        <a:cubicBezTo>
                          <a:pt x="301250" y="21008"/>
                          <a:pt x="446080" y="16157"/>
                          <a:pt x="639962" y="0"/>
                        </a:cubicBezTo>
                        <a:cubicBezTo>
                          <a:pt x="617670" y="964811"/>
                          <a:pt x="585228" y="2430850"/>
                          <a:pt x="639961" y="3532180"/>
                        </a:cubicBezTo>
                        <a:close/>
                      </a:path>
                      <a:path w="639961" h="3532180" fill="none" extrusionOk="0">
                        <a:moveTo>
                          <a:pt x="639961" y="3532180"/>
                        </a:moveTo>
                        <a:cubicBezTo>
                          <a:pt x="465101" y="3533222"/>
                          <a:pt x="322867" y="3508998"/>
                          <a:pt x="319980" y="3478852"/>
                        </a:cubicBezTo>
                        <a:cubicBezTo>
                          <a:pt x="233354" y="2911696"/>
                          <a:pt x="386663" y="2427097"/>
                          <a:pt x="319981" y="1819418"/>
                        </a:cubicBezTo>
                        <a:cubicBezTo>
                          <a:pt x="332976" y="1809310"/>
                          <a:pt x="178357" y="1783039"/>
                          <a:pt x="0" y="1766090"/>
                        </a:cubicBezTo>
                        <a:cubicBezTo>
                          <a:pt x="177423" y="1767171"/>
                          <a:pt x="320719" y="1743118"/>
                          <a:pt x="319981" y="1712762"/>
                        </a:cubicBezTo>
                        <a:cubicBezTo>
                          <a:pt x="350996" y="1125446"/>
                          <a:pt x="181702" y="639015"/>
                          <a:pt x="319981" y="53328"/>
                        </a:cubicBezTo>
                        <a:cubicBezTo>
                          <a:pt x="316871" y="24387"/>
                          <a:pt x="445924" y="-11948"/>
                          <a:pt x="639962" y="0"/>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11">
            <a:extLst>
              <a:ext uri="{FF2B5EF4-FFF2-40B4-BE49-F238E27FC236}">
                <a16:creationId xmlns:a16="http://schemas.microsoft.com/office/drawing/2014/main" id="{51C637FC-E867-60FF-C050-CF3A901D51FA}"/>
              </a:ext>
            </a:extLst>
          </p:cNvPr>
          <p:cNvSpPr txBox="1"/>
          <p:nvPr/>
        </p:nvSpPr>
        <p:spPr>
          <a:xfrm>
            <a:off x="9132446" y="1833814"/>
            <a:ext cx="2169701" cy="534055"/>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3F87"/>
                </a:solidFill>
                <a:latin typeface="Arial"/>
                <a:ea typeface="Microsoft YaHei"/>
              </a:rPr>
              <a:t>2.</a:t>
            </a:r>
            <a:r>
              <a:rPr kumimoji="0" lang="en-US" altLang="zh-CN" sz="2400" b="1" i="0" u="none" strike="noStrike" kern="1200" cap="none" spc="0" normalizeH="0" baseline="0" noProof="0" dirty="0">
                <a:ln>
                  <a:noFill/>
                </a:ln>
                <a:solidFill>
                  <a:srgbClr val="003F87"/>
                </a:solidFill>
                <a:effectLst/>
                <a:uLnTx/>
                <a:uFillTx/>
                <a:latin typeface="Arial"/>
                <a:ea typeface="Microsoft YaHei"/>
                <a:cs typeface="+mn-cs"/>
              </a:rPr>
              <a:t>2</a:t>
            </a:r>
            <a:r>
              <a:rPr kumimoji="0" lang="zh-CN" altLang="en-US" sz="2400" b="1" i="0" u="none" strike="noStrike" kern="1200" cap="none" spc="0" normalizeH="0" baseline="0" noProof="0" dirty="0">
                <a:ln>
                  <a:noFill/>
                </a:ln>
                <a:solidFill>
                  <a:srgbClr val="003F87"/>
                </a:solidFill>
                <a:effectLst/>
                <a:uLnTx/>
                <a:uFillTx/>
                <a:latin typeface="Arial"/>
                <a:ea typeface="Microsoft YaHei"/>
                <a:cs typeface="+mn-cs"/>
              </a:rPr>
              <a:t>  图卷积网络</a:t>
            </a:r>
            <a:endParaRPr kumimoji="0" lang="zh-CN" altLang="zh-CN" sz="24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9" name="文本框 14">
            <a:extLst>
              <a:ext uri="{FF2B5EF4-FFF2-40B4-BE49-F238E27FC236}">
                <a16:creationId xmlns:a16="http://schemas.microsoft.com/office/drawing/2014/main" id="{0A402739-ECA9-BA19-28BA-05FD9DC2D7AC}"/>
              </a:ext>
            </a:extLst>
          </p:cNvPr>
          <p:cNvSpPr txBox="1"/>
          <p:nvPr/>
        </p:nvSpPr>
        <p:spPr>
          <a:xfrm>
            <a:off x="9132446" y="994361"/>
            <a:ext cx="1909643" cy="534055"/>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3F87"/>
                </a:solidFill>
                <a:latin typeface="Arial"/>
                <a:ea typeface="Microsoft YaHei"/>
              </a:rPr>
              <a:t>2.1  </a:t>
            </a:r>
            <a:r>
              <a:rPr lang="zh-CN" altLang="en-US" sz="2400" b="1" dirty="0">
                <a:solidFill>
                  <a:srgbClr val="003F87"/>
                </a:solidFill>
                <a:latin typeface="Arial"/>
                <a:ea typeface="Microsoft YaHei"/>
              </a:rPr>
              <a:t>图嵌入</a:t>
            </a:r>
            <a:endParaRPr kumimoji="0" lang="zh-CN" altLang="zh-CN" sz="11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7" name="文本框 9">
            <a:extLst>
              <a:ext uri="{FF2B5EF4-FFF2-40B4-BE49-F238E27FC236}">
                <a16:creationId xmlns:a16="http://schemas.microsoft.com/office/drawing/2014/main" id="{FC7AD873-BBE2-4346-3657-19583240BF71}"/>
              </a:ext>
            </a:extLst>
          </p:cNvPr>
          <p:cNvSpPr txBox="1"/>
          <p:nvPr/>
        </p:nvSpPr>
        <p:spPr>
          <a:xfrm>
            <a:off x="9132446" y="2673267"/>
            <a:ext cx="2505068" cy="534055"/>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3F87"/>
                </a:solidFill>
                <a:latin typeface="Arial"/>
                <a:ea typeface="Microsoft YaHei"/>
              </a:rPr>
              <a:t>2.3</a:t>
            </a:r>
            <a:r>
              <a:rPr kumimoji="0" lang="zh-CN" altLang="en-US" sz="2400" b="1" i="0" u="none" strike="noStrike" kern="1200" cap="none" spc="0" normalizeH="0" baseline="0" noProof="0" dirty="0">
                <a:ln>
                  <a:noFill/>
                </a:ln>
                <a:solidFill>
                  <a:srgbClr val="003F87"/>
                </a:solidFill>
                <a:effectLst/>
                <a:uLnTx/>
                <a:uFillTx/>
                <a:latin typeface="Arial"/>
                <a:ea typeface="Microsoft YaHei"/>
                <a:cs typeface="+mn-cs"/>
              </a:rPr>
              <a:t>  图注意力机制</a:t>
            </a:r>
            <a:endParaRPr kumimoji="0" lang="zh-CN" altLang="zh-CN" sz="24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8" name="文本框 9">
            <a:extLst>
              <a:ext uri="{FF2B5EF4-FFF2-40B4-BE49-F238E27FC236}">
                <a16:creationId xmlns:a16="http://schemas.microsoft.com/office/drawing/2014/main" id="{5EF860CC-35B0-33EA-4717-F20B5650377C}"/>
              </a:ext>
            </a:extLst>
          </p:cNvPr>
          <p:cNvSpPr txBox="1"/>
          <p:nvPr/>
        </p:nvSpPr>
        <p:spPr>
          <a:xfrm>
            <a:off x="9132446" y="3512720"/>
            <a:ext cx="2307945" cy="534055"/>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3F87"/>
                </a:solidFill>
                <a:latin typeface="Arial"/>
                <a:ea typeface="Microsoft YaHei"/>
              </a:rPr>
              <a:t>2.4</a:t>
            </a:r>
            <a:r>
              <a:rPr kumimoji="0" lang="zh-CN" altLang="en-US" sz="2400" b="1" i="0" u="none" strike="noStrike" kern="1200" cap="none" spc="0" normalizeH="0" baseline="0" noProof="0" dirty="0">
                <a:ln>
                  <a:noFill/>
                </a:ln>
                <a:solidFill>
                  <a:srgbClr val="003F87"/>
                </a:solidFill>
                <a:effectLst/>
                <a:uLnTx/>
                <a:uFillTx/>
                <a:latin typeface="Arial"/>
                <a:ea typeface="Microsoft YaHei"/>
                <a:cs typeface="+mn-cs"/>
              </a:rPr>
              <a:t>  图循环网络</a:t>
            </a:r>
            <a:endParaRPr kumimoji="0" lang="zh-CN" altLang="zh-CN" sz="24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0" name="文本框 9">
            <a:extLst>
              <a:ext uri="{FF2B5EF4-FFF2-40B4-BE49-F238E27FC236}">
                <a16:creationId xmlns:a16="http://schemas.microsoft.com/office/drawing/2014/main" id="{A82F153A-B4EB-550B-F02B-7252A196764F}"/>
              </a:ext>
            </a:extLst>
          </p:cNvPr>
          <p:cNvSpPr txBox="1"/>
          <p:nvPr/>
        </p:nvSpPr>
        <p:spPr>
          <a:xfrm>
            <a:off x="9132446" y="4352173"/>
            <a:ext cx="2037781" cy="534055"/>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3F87"/>
                </a:solidFill>
                <a:latin typeface="Arial"/>
                <a:ea typeface="Microsoft YaHei"/>
              </a:rPr>
              <a:t>2.5</a:t>
            </a:r>
            <a:r>
              <a:rPr kumimoji="0" lang="zh-CN" altLang="en-US" sz="2400" b="1" i="0" u="none" strike="noStrike" kern="1200" cap="none" spc="0" normalizeH="0" baseline="0" noProof="0" dirty="0">
                <a:ln>
                  <a:noFill/>
                </a:ln>
                <a:solidFill>
                  <a:srgbClr val="003F87"/>
                </a:solidFill>
                <a:effectLst/>
                <a:uLnTx/>
                <a:uFillTx/>
                <a:latin typeface="Arial"/>
                <a:ea typeface="Microsoft YaHei"/>
                <a:cs typeface="+mn-cs"/>
              </a:rPr>
              <a:t>  图编码器</a:t>
            </a:r>
            <a:endParaRPr kumimoji="0" lang="zh-CN" altLang="zh-CN" sz="24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1" name="文本框 9">
            <a:extLst>
              <a:ext uri="{FF2B5EF4-FFF2-40B4-BE49-F238E27FC236}">
                <a16:creationId xmlns:a16="http://schemas.microsoft.com/office/drawing/2014/main" id="{5EF860CC-35B0-33EA-4717-F20B5650377C}"/>
              </a:ext>
            </a:extLst>
          </p:cNvPr>
          <p:cNvSpPr txBox="1"/>
          <p:nvPr/>
        </p:nvSpPr>
        <p:spPr>
          <a:xfrm>
            <a:off x="9132446" y="5191626"/>
            <a:ext cx="2843617" cy="534055"/>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3F87"/>
                </a:solidFill>
                <a:latin typeface="Arial"/>
                <a:ea typeface="Microsoft YaHei"/>
              </a:rPr>
              <a:t>2.6</a:t>
            </a:r>
            <a:r>
              <a:rPr kumimoji="0" lang="zh-CN" altLang="en-US" sz="2400" b="1" i="0" u="none" strike="noStrike" kern="1200" cap="none" spc="0" normalizeH="0" baseline="0" noProof="0" dirty="0">
                <a:ln>
                  <a:noFill/>
                </a:ln>
                <a:solidFill>
                  <a:srgbClr val="003F87"/>
                </a:solidFill>
                <a:effectLst/>
                <a:uLnTx/>
                <a:uFillTx/>
                <a:latin typeface="Arial"/>
                <a:ea typeface="Microsoft YaHei"/>
                <a:cs typeface="+mn-cs"/>
              </a:rPr>
              <a:t>  图生成对抗网络</a:t>
            </a:r>
            <a:endParaRPr kumimoji="0" lang="zh-CN" altLang="zh-CN" sz="2400" b="0" i="0" u="none" strike="noStrike" kern="1200" cap="none" spc="0" normalizeH="0" baseline="0" noProof="0" dirty="0">
              <a:ln>
                <a:noFill/>
              </a:ln>
              <a:solidFill>
                <a:srgbClr val="003F87"/>
              </a:solidFill>
              <a:effectLst/>
              <a:uLnTx/>
              <a:uFillTx/>
              <a:latin typeface="Arial"/>
              <a:ea typeface="Microsoft YaHei"/>
              <a:cs typeface="+mn-cs"/>
            </a:endParaRPr>
          </a:p>
        </p:txBody>
      </p:sp>
    </p:spTree>
    <p:extLst>
      <p:ext uri="{BB962C8B-B14F-4D97-AF65-F5344CB8AC3E}">
        <p14:creationId xmlns:p14="http://schemas.microsoft.com/office/powerpoint/2010/main" val="142583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11/46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图嵌入</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8" name="文本框 9">
            <a:extLst>
              <a:ext uri="{FF2B5EF4-FFF2-40B4-BE49-F238E27FC236}">
                <a16:creationId xmlns:a16="http://schemas.microsoft.com/office/drawing/2014/main" id="{166FC00D-0043-3E6B-2F50-8DD42B540B0D}"/>
              </a:ext>
            </a:extLst>
          </p:cNvPr>
          <p:cNvSpPr txBox="1"/>
          <p:nvPr/>
        </p:nvSpPr>
        <p:spPr>
          <a:xfrm>
            <a:off x="516086" y="1261408"/>
            <a:ext cx="11270445" cy="50311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目的：将给定图上的节点映射到一个低维向量表示，这种向量表示通常称为节点嵌入（</a:t>
            </a:r>
            <a:r>
              <a:rPr lang="en-US" altLang="zh-CN" dirty="0">
                <a:latin typeface="Microsoft YaHei Light" panose="020B0503020204020204" pitchFamily="34" charset="-122"/>
                <a:ea typeface="Microsoft YaHei Light" panose="020B0503020204020204" pitchFamily="34" charset="-122"/>
              </a:rPr>
              <a:t>Node</a:t>
            </a:r>
            <a:r>
              <a:rPr lang="zh-CN" altLang="en-US" dirty="0">
                <a:latin typeface="Microsoft YaHei Light" panose="020B0503020204020204" pitchFamily="34" charset="-122"/>
                <a:ea typeface="Microsoft YaHei Light" panose="020B0503020204020204" pitchFamily="34" charset="-122"/>
              </a:rPr>
              <a:t> </a:t>
            </a:r>
            <a:r>
              <a:rPr lang="en-US" altLang="zh-CN" dirty="0">
                <a:latin typeface="Microsoft YaHei Light" panose="020B0503020204020204" pitchFamily="34" charset="-122"/>
                <a:ea typeface="Microsoft YaHei Light" panose="020B0503020204020204" pitchFamily="34" charset="-122"/>
              </a:rPr>
              <a:t>Embedding</a:t>
            </a:r>
            <a:r>
              <a:rPr lang="zh-CN" altLang="en-US" dirty="0">
                <a:latin typeface="Microsoft YaHei Light" panose="020B0503020204020204" pitchFamily="34" charset="-122"/>
                <a:ea typeface="Microsoft YaHei Light" panose="020B0503020204020204" pitchFamily="34" charset="-122"/>
              </a:rPr>
              <a:t>）换一种说法：将每个节点从</a:t>
            </a:r>
            <a:r>
              <a:rPr lang="zh-CN" altLang="en-US" dirty="0">
                <a:solidFill>
                  <a:srgbClr val="003F87"/>
                </a:solidFill>
                <a:latin typeface="Microsoft YaHei Light" panose="020B0503020204020204" pitchFamily="34" charset="-122"/>
                <a:ea typeface="Microsoft YaHei Light" panose="020B0503020204020204" pitchFamily="34" charset="-122"/>
              </a:rPr>
              <a:t>图域 </a:t>
            </a:r>
            <a:r>
              <a:rPr lang="zh-CN" altLang="en-US" dirty="0">
                <a:latin typeface="Microsoft YaHei Light" panose="020B0503020204020204" pitchFamily="34" charset="-122"/>
                <a:ea typeface="Microsoft YaHei Light" panose="020B0503020204020204" pitchFamily="34" charset="-122"/>
              </a:rPr>
              <a:t>映射到 </a:t>
            </a:r>
            <a:r>
              <a:rPr lang="zh-CN" altLang="en-US" dirty="0">
                <a:solidFill>
                  <a:srgbClr val="003F87"/>
                </a:solidFill>
                <a:latin typeface="Microsoft YaHei Light" panose="020B0503020204020204" pitchFamily="34" charset="-122"/>
                <a:ea typeface="Microsoft YaHei Light" panose="020B0503020204020204" pitchFamily="34" charset="-122"/>
              </a:rPr>
              <a:t>嵌入向量域</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好处：方便进行机器学习计算、嵌入向量能够压缩数据</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需要面对的问题：</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需要保留哪些信息：节点邻域信息、节点结构角色、社区信息等</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如何保留：基于随机游走、结构相似、社区结构等方法</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如何衡量嵌入的好坏：</a:t>
            </a:r>
            <a:r>
              <a:rPr lang="zh-CN" altLang="en-US" dirty="0">
                <a:solidFill>
                  <a:srgbClr val="003F87"/>
                </a:solidFill>
                <a:latin typeface="Microsoft YaHei Light" panose="020B0503020204020204" pitchFamily="34" charset="-122"/>
                <a:ea typeface="Microsoft YaHei Light" panose="020B0503020204020204" pitchFamily="34" charset="-122"/>
              </a:rPr>
              <a:t>能够逆变换</a:t>
            </a:r>
            <a:r>
              <a:rPr lang="zh-CN" altLang="en-US" dirty="0">
                <a:latin typeface="Microsoft YaHei Light" panose="020B0503020204020204" pitchFamily="34" charset="-122"/>
                <a:ea typeface="Microsoft YaHei Light" panose="020B0503020204020204" pitchFamily="34" charset="-122"/>
              </a:rPr>
              <a:t>，即：好的节点嵌入，能够重构出原本图域的信息</a:t>
            </a:r>
            <a:endParaRPr lang="en-US" altLang="zh-CN" dirty="0">
              <a:latin typeface="Microsoft YaHei Light" panose="020B0503020204020204" pitchFamily="34" charset="-122"/>
              <a:ea typeface="Microsoft YaHei Light" panose="020B0503020204020204" pitchFamily="34" charset="-122"/>
            </a:endParaRPr>
          </a:p>
          <a:p>
            <a:pPr marL="342900" indent="-342900">
              <a:lnSpc>
                <a:spcPct val="150000"/>
              </a:lnSpc>
              <a:buFont typeface="+mj-lt"/>
              <a:buAutoNum type="arabicPeriod"/>
              <a:defRPr/>
            </a:pPr>
            <a:r>
              <a:rPr lang="zh-CN" altLang="en-US" dirty="0">
                <a:latin typeface="Microsoft YaHei Light" panose="020B0503020204020204" pitchFamily="34" charset="-122"/>
                <a:ea typeface="Microsoft YaHei Light" panose="020B0503020204020204" pitchFamily="34" charset="-122"/>
              </a:rPr>
              <a:t>通用框架</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提取图域中的关键信息</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将节点从图域映射到嵌入域的映射函数</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在嵌入域中重建图域信息</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将图域信息与嵌入域中重建的图域信息进行对比优化</a:t>
            </a:r>
            <a:endParaRPr lang="en-US" altLang="zh-CN" dirty="0">
              <a:latin typeface="Microsoft YaHei Light" panose="020B0503020204020204" pitchFamily="34" charset="-122"/>
              <a:ea typeface="Microsoft YaHei Light" panose="020B0503020204020204" pitchFamily="34" charset="-122"/>
            </a:endParaRPr>
          </a:p>
        </p:txBody>
      </p:sp>
      <p:sp>
        <p:nvSpPr>
          <p:cNvPr id="10" name="文本占位符 10">
            <a:extLst>
              <a:ext uri="{FF2B5EF4-FFF2-40B4-BE49-F238E27FC236}">
                <a16:creationId xmlns:a16="http://schemas.microsoft.com/office/drawing/2014/main" id="{3175E84F-6191-E824-9CDE-49E75C2517A4}"/>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3621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12/46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图嵌入</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占位符 10">
            <a:extLst>
              <a:ext uri="{FF2B5EF4-FFF2-40B4-BE49-F238E27FC236}">
                <a16:creationId xmlns:a16="http://schemas.microsoft.com/office/drawing/2014/main" id="{3175E84F-6191-E824-9CDE-49E75C2517A4}"/>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9">
            <a:extLst>
              <a:ext uri="{FF2B5EF4-FFF2-40B4-BE49-F238E27FC236}">
                <a16:creationId xmlns:a16="http://schemas.microsoft.com/office/drawing/2014/main" id="{1EE3D8F2-6486-6C98-09CE-D34C448AA726}"/>
              </a:ext>
            </a:extLst>
          </p:cNvPr>
          <p:cNvSpPr txBox="1"/>
          <p:nvPr/>
        </p:nvSpPr>
        <p:spPr>
          <a:xfrm>
            <a:off x="516086" y="1261408"/>
            <a:ext cx="11270445" cy="17071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5"/>
              <a:tabLst/>
              <a:defRPr/>
            </a:pPr>
            <a:r>
              <a:rPr lang="zh-CN" altLang="en-US" dirty="0">
                <a:latin typeface="Microsoft YaHei Light" panose="020B0503020204020204" pitchFamily="34" charset="-122"/>
                <a:ea typeface="Microsoft YaHei Light" panose="020B0503020204020204" pitchFamily="34" charset="-122"/>
              </a:rPr>
              <a:t>方法分类：根据保留的信息进行分类：</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节点共现：在图的路径上，两个节点共同出现。共现次数越高，我们认为节点嵌入向量相似度越高</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结构角色：两个节点在图中的结构</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角色类似，我们认为嵌入向量也应该相似</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社区结构：两个节点属于同样的社区，我们认为嵌入向量应该相似</a:t>
            </a:r>
            <a:endParaRPr lang="en-US" altLang="zh-CN" dirty="0">
              <a:latin typeface="Microsoft YaHei Light" panose="020B0503020204020204" pitchFamily="34" charset="-122"/>
              <a:ea typeface="Microsoft YaHei Light" panose="020B0503020204020204" pitchFamily="34" charset="-122"/>
            </a:endParaRPr>
          </a:p>
        </p:txBody>
      </p:sp>
      <p:pic>
        <p:nvPicPr>
          <p:cNvPr id="6146" name="Picture 2" descr="数据结构：图（Graph）_HOLD ON!的博客-CSDN博客">
            <a:extLst>
              <a:ext uri="{FF2B5EF4-FFF2-40B4-BE49-F238E27FC236}">
                <a16:creationId xmlns:a16="http://schemas.microsoft.com/office/drawing/2014/main" id="{95166F3B-1201-BF55-9781-B32DBC8B1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374" y="3107358"/>
            <a:ext cx="6149210" cy="32032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社区发现（一）--算法综述_Eason.wxd的博客-CSDN博客">
            <a:extLst>
              <a:ext uri="{FF2B5EF4-FFF2-40B4-BE49-F238E27FC236}">
                <a16:creationId xmlns:a16="http://schemas.microsoft.com/office/drawing/2014/main" id="{C6E51E77-B326-CF26-3077-C569DD12C0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501" t="1228" r="8362" b="1603"/>
          <a:stretch/>
        </p:blipFill>
        <p:spPr bwMode="auto">
          <a:xfrm>
            <a:off x="7600865" y="3090859"/>
            <a:ext cx="3472816" cy="3219700"/>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C9FEFB91-1AD0-5472-097A-82C8937EDFC9}"/>
              </a:ext>
            </a:extLst>
          </p:cNvPr>
          <p:cNvPicPr>
            <a:picLocks noChangeAspect="1"/>
          </p:cNvPicPr>
          <p:nvPr/>
        </p:nvPicPr>
        <p:blipFill>
          <a:blip r:embed="rId7"/>
          <a:stretch>
            <a:fillRect/>
          </a:stretch>
        </p:blipFill>
        <p:spPr>
          <a:xfrm>
            <a:off x="423413" y="3129051"/>
            <a:ext cx="11066439" cy="3131201"/>
          </a:xfrm>
          <a:prstGeom prst="rect">
            <a:avLst/>
          </a:prstGeom>
        </p:spPr>
      </p:pic>
    </p:spTree>
    <p:extLst>
      <p:ext uri="{BB962C8B-B14F-4D97-AF65-F5344CB8AC3E}">
        <p14:creationId xmlns:p14="http://schemas.microsoft.com/office/powerpoint/2010/main" val="335313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13/46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图嵌入</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占位符 10">
            <a:extLst>
              <a:ext uri="{FF2B5EF4-FFF2-40B4-BE49-F238E27FC236}">
                <a16:creationId xmlns:a16="http://schemas.microsoft.com/office/drawing/2014/main" id="{BBB5706D-31B6-3CF3-74CE-315EECF1E080}"/>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9">
            <a:extLst>
              <a:ext uri="{FF2B5EF4-FFF2-40B4-BE49-F238E27FC236}">
                <a16:creationId xmlns:a16="http://schemas.microsoft.com/office/drawing/2014/main" id="{1EE3D8F2-6486-6C98-09CE-D34C448AA726}"/>
              </a:ext>
            </a:extLst>
          </p:cNvPr>
          <p:cNvSpPr txBox="1"/>
          <p:nvPr/>
        </p:nvSpPr>
        <p:spPr>
          <a:xfrm>
            <a:off x="392225" y="1184861"/>
            <a:ext cx="6585518" cy="3784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6"/>
              <a:tabLst/>
              <a:defRPr/>
            </a:pPr>
            <a:r>
              <a:rPr lang="zh-CN" altLang="en-US" dirty="0">
                <a:latin typeface="Microsoft YaHei Light" panose="020B0503020204020204" pitchFamily="34" charset="-122"/>
                <a:ea typeface="Microsoft YaHei Light" panose="020B0503020204020204" pitchFamily="34" charset="-122"/>
              </a:rPr>
              <a:t>保留节点共现的图嵌入方法</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en-US" altLang="zh-CN" dirty="0" err="1">
                <a:latin typeface="Microsoft YaHei Light" panose="020B0503020204020204" pitchFamily="34" charset="-122"/>
                <a:ea typeface="Microsoft YaHei Light" panose="020B0503020204020204" pitchFamily="34" charset="-122"/>
              </a:rPr>
              <a:t>DeepWalk</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核心思路：将节点视为单词，用随机游走提取共现信息，用</a:t>
            </a:r>
            <a:r>
              <a:rPr lang="en-US" altLang="zh-CN" dirty="0">
                <a:latin typeface="Microsoft YaHei Light" panose="020B0503020204020204" pitchFamily="34" charset="-122"/>
                <a:ea typeface="Microsoft YaHei Light" panose="020B0503020204020204" pitchFamily="34" charset="-122"/>
              </a:rPr>
              <a:t>Skip-Gram</a:t>
            </a:r>
            <a:r>
              <a:rPr lang="zh-CN" altLang="en-US" dirty="0">
                <a:latin typeface="Microsoft YaHei Light" panose="020B0503020204020204" pitchFamily="34" charset="-122"/>
                <a:ea typeface="Microsoft YaHei Light" panose="020B0503020204020204" pitchFamily="34" charset="-122"/>
              </a:rPr>
              <a:t>重建共现信息</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基于随机游走的共现信息提取</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映射函数：</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基于</a:t>
            </a:r>
            <a:r>
              <a:rPr lang="en-US" altLang="zh-CN" dirty="0">
                <a:latin typeface="Microsoft YaHei Light" panose="020B0503020204020204" pitchFamily="34" charset="-122"/>
                <a:ea typeface="Microsoft YaHei Light" panose="020B0503020204020204" pitchFamily="34" charset="-122"/>
              </a:rPr>
              <a:t>Skip-Gram</a:t>
            </a:r>
            <a:r>
              <a:rPr lang="zh-CN" altLang="en-US" dirty="0">
                <a:latin typeface="Microsoft YaHei Light" panose="020B0503020204020204" pitchFamily="34" charset="-122"/>
                <a:ea typeface="Microsoft YaHei Light" panose="020B0503020204020204" pitchFamily="34" charset="-122"/>
              </a:rPr>
              <a:t>的共现信息重建：</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对比优化：</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p:txBody>
      </p:sp>
      <p:pic>
        <p:nvPicPr>
          <p:cNvPr id="18" name="图片 17">
            <a:extLst>
              <a:ext uri="{FF2B5EF4-FFF2-40B4-BE49-F238E27FC236}">
                <a16:creationId xmlns:a16="http://schemas.microsoft.com/office/drawing/2014/main" id="{0C77B197-9819-12DD-A707-A38370968D04}"/>
              </a:ext>
            </a:extLst>
          </p:cNvPr>
          <p:cNvPicPr>
            <a:picLocks noChangeAspect="1"/>
          </p:cNvPicPr>
          <p:nvPr/>
        </p:nvPicPr>
        <p:blipFill>
          <a:blip r:embed="rId5"/>
          <a:stretch>
            <a:fillRect/>
          </a:stretch>
        </p:blipFill>
        <p:spPr>
          <a:xfrm>
            <a:off x="2938700" y="3381926"/>
            <a:ext cx="2213067" cy="291193"/>
          </a:xfrm>
          <a:prstGeom prst="rect">
            <a:avLst/>
          </a:prstGeom>
        </p:spPr>
      </p:pic>
      <p:pic>
        <p:nvPicPr>
          <p:cNvPr id="20" name="图片 19">
            <a:extLst>
              <a:ext uri="{FF2B5EF4-FFF2-40B4-BE49-F238E27FC236}">
                <a16:creationId xmlns:a16="http://schemas.microsoft.com/office/drawing/2014/main" id="{EED6C066-D5A7-53CF-A715-A18C96E869F3}"/>
              </a:ext>
            </a:extLst>
          </p:cNvPr>
          <p:cNvPicPr>
            <a:picLocks noChangeAspect="1"/>
          </p:cNvPicPr>
          <p:nvPr/>
        </p:nvPicPr>
        <p:blipFill>
          <a:blip r:embed="rId6"/>
          <a:stretch>
            <a:fillRect/>
          </a:stretch>
        </p:blipFill>
        <p:spPr>
          <a:xfrm>
            <a:off x="7324839" y="599398"/>
            <a:ext cx="4867161" cy="3573954"/>
          </a:xfrm>
          <a:prstGeom prst="rect">
            <a:avLst/>
          </a:prstGeom>
        </p:spPr>
      </p:pic>
      <p:pic>
        <p:nvPicPr>
          <p:cNvPr id="21" name="图片 20">
            <a:extLst>
              <a:ext uri="{FF2B5EF4-FFF2-40B4-BE49-F238E27FC236}">
                <a16:creationId xmlns:a16="http://schemas.microsoft.com/office/drawing/2014/main" id="{91058CA8-336B-B294-1958-C3B9DA094FDE}"/>
              </a:ext>
            </a:extLst>
          </p:cNvPr>
          <p:cNvPicPr>
            <a:picLocks noChangeAspect="1"/>
          </p:cNvPicPr>
          <p:nvPr/>
        </p:nvPicPr>
        <p:blipFill>
          <a:blip r:embed="rId7"/>
          <a:stretch>
            <a:fillRect/>
          </a:stretch>
        </p:blipFill>
        <p:spPr>
          <a:xfrm>
            <a:off x="7347323" y="4173352"/>
            <a:ext cx="4822192" cy="2219615"/>
          </a:xfrm>
          <a:prstGeom prst="rect">
            <a:avLst/>
          </a:prstGeom>
        </p:spPr>
      </p:pic>
      <p:pic>
        <p:nvPicPr>
          <p:cNvPr id="27" name="图形 26">
            <a:extLst>
              <a:ext uri="{FF2B5EF4-FFF2-40B4-BE49-F238E27FC236}">
                <a16:creationId xmlns:a16="http://schemas.microsoft.com/office/drawing/2014/main" id="{11003945-14DD-3A97-27D0-75452B0F8E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356" y="4934709"/>
            <a:ext cx="6763621" cy="409090"/>
          </a:xfrm>
          <a:prstGeom prst="rect">
            <a:avLst/>
          </a:prstGeom>
        </p:spPr>
      </p:pic>
    </p:spTree>
    <p:extLst>
      <p:ext uri="{BB962C8B-B14F-4D97-AF65-F5344CB8AC3E}">
        <p14:creationId xmlns:p14="http://schemas.microsoft.com/office/powerpoint/2010/main" val="171899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14/46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图嵌入</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占位符 10">
            <a:extLst>
              <a:ext uri="{FF2B5EF4-FFF2-40B4-BE49-F238E27FC236}">
                <a16:creationId xmlns:a16="http://schemas.microsoft.com/office/drawing/2014/main" id="{BBB5706D-31B6-3CF3-74CE-315EECF1E080}"/>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9">
            <a:extLst>
              <a:ext uri="{FF2B5EF4-FFF2-40B4-BE49-F238E27FC236}">
                <a16:creationId xmlns:a16="http://schemas.microsoft.com/office/drawing/2014/main" id="{1EE3D8F2-6486-6C98-09CE-D34C448AA726}"/>
              </a:ext>
            </a:extLst>
          </p:cNvPr>
          <p:cNvSpPr txBox="1"/>
          <p:nvPr/>
        </p:nvSpPr>
        <p:spPr>
          <a:xfrm>
            <a:off x="392224" y="1184861"/>
            <a:ext cx="11884813" cy="3784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6"/>
              <a:tabLst/>
              <a:defRPr/>
            </a:pPr>
            <a:r>
              <a:rPr lang="zh-CN" altLang="en-US" dirty="0">
                <a:latin typeface="Microsoft YaHei Light" panose="020B0503020204020204" pitchFamily="34" charset="-122"/>
                <a:ea typeface="Microsoft YaHei Light" panose="020B0503020204020204" pitchFamily="34" charset="-122"/>
              </a:rPr>
              <a:t>保留节点共现的图嵌入方法</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2"/>
              <a:defRPr/>
            </a:pPr>
            <a:r>
              <a:rPr lang="en-US" altLang="zh-CN" dirty="0">
                <a:latin typeface="Microsoft YaHei Light" panose="020B0503020204020204" pitchFamily="34" charset="-122"/>
                <a:ea typeface="Microsoft YaHei Light" panose="020B0503020204020204" pitchFamily="34" charset="-122"/>
              </a:rPr>
              <a:t>Node2Vec</a:t>
            </a:r>
            <a:r>
              <a:rPr lang="zh-CN" altLang="en-US" dirty="0">
                <a:latin typeface="Microsoft YaHei Light" panose="020B0503020204020204" pitchFamily="34" charset="-122"/>
                <a:ea typeface="Microsoft YaHei Light" panose="020B0503020204020204" pitchFamily="34" charset="-122"/>
              </a:rPr>
              <a:t>相比</a:t>
            </a:r>
            <a:r>
              <a:rPr lang="en-US" altLang="zh-CN" dirty="0" err="1">
                <a:latin typeface="Microsoft YaHei Light" panose="020B0503020204020204" pitchFamily="34" charset="-122"/>
                <a:ea typeface="Microsoft YaHei Light" panose="020B0503020204020204" pitchFamily="34" charset="-122"/>
              </a:rPr>
              <a:t>DeepWalk</a:t>
            </a:r>
            <a:r>
              <a:rPr lang="zh-CN" altLang="en-US" dirty="0">
                <a:latin typeface="Microsoft YaHei Light" panose="020B0503020204020204" pitchFamily="34" charset="-122"/>
                <a:ea typeface="Microsoft YaHei Light" panose="020B0503020204020204" pitchFamily="34" charset="-122"/>
              </a:rPr>
              <a:t>改进点：通过有偏的随机游走生成路径</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有偏机制的细节：未归一化的转移概率如下所示，其中</a:t>
            </a:r>
            <a:r>
              <a:rPr lang="en-US" altLang="zh-CN" dirty="0">
                <a:latin typeface="Microsoft YaHei Light" panose="020B0503020204020204" pitchFamily="34" charset="-122"/>
                <a:ea typeface="Microsoft YaHei Light" panose="020B0503020204020204" pitchFamily="34" charset="-122"/>
              </a:rPr>
              <a:t>t</a:t>
            </a:r>
            <a:r>
              <a:rPr lang="zh-CN" altLang="en-US" dirty="0">
                <a:latin typeface="Microsoft YaHei Light" panose="020B0503020204020204" pitchFamily="34" charset="-122"/>
                <a:ea typeface="Microsoft YaHei Light" panose="020B0503020204020204" pitchFamily="34" charset="-122"/>
              </a:rPr>
              <a:t>是上一步节点，</a:t>
            </a:r>
            <a:r>
              <a:rPr lang="en-US" altLang="zh-CN" dirty="0">
                <a:latin typeface="Microsoft YaHei Light" panose="020B0503020204020204" pitchFamily="34" charset="-122"/>
                <a:ea typeface="Microsoft YaHei Light" panose="020B0503020204020204" pitchFamily="34" charset="-122"/>
              </a:rPr>
              <a:t>v</a:t>
            </a:r>
            <a:r>
              <a:rPr lang="zh-CN" altLang="en-US" dirty="0">
                <a:latin typeface="Microsoft YaHei Light" panose="020B0503020204020204" pitchFamily="34" charset="-122"/>
                <a:ea typeface="Microsoft YaHei Light" panose="020B0503020204020204" pitchFamily="34" charset="-122"/>
              </a:rPr>
              <a:t>是当前节点，</a:t>
            </a:r>
            <a:r>
              <a:rPr lang="en-US" altLang="zh-CN" dirty="0">
                <a:latin typeface="Microsoft YaHei Light" panose="020B0503020204020204" pitchFamily="34" charset="-122"/>
                <a:ea typeface="Microsoft YaHei Light" panose="020B0503020204020204" pitchFamily="34" charset="-122"/>
              </a:rPr>
              <a:t>x</a:t>
            </a:r>
            <a:r>
              <a:rPr lang="zh-CN" altLang="en-US" dirty="0">
                <a:latin typeface="Microsoft YaHei Light" panose="020B0503020204020204" pitchFamily="34" charset="-122"/>
                <a:ea typeface="Microsoft YaHei Light" panose="020B0503020204020204" pitchFamily="34" charset="-122"/>
              </a:rPr>
              <a:t>是下一步节点</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en-US" altLang="zh-CN" dirty="0">
                <a:latin typeface="Microsoft YaHei Light" panose="020B0503020204020204" pitchFamily="34" charset="-122"/>
                <a:ea typeface="Microsoft YaHei Light" panose="020B0503020204020204" pitchFamily="34" charset="-122"/>
              </a:rPr>
              <a:t>p</a:t>
            </a:r>
            <a:r>
              <a:rPr lang="zh-CN" altLang="en-US" dirty="0">
                <a:latin typeface="Microsoft YaHei Light" panose="020B0503020204020204" pitchFamily="34" charset="-122"/>
                <a:ea typeface="Microsoft YaHei Light" panose="020B0503020204020204" pitchFamily="34" charset="-122"/>
              </a:rPr>
              <a:t>：控制节点从</a:t>
            </a:r>
            <a:r>
              <a:rPr lang="en-US" altLang="zh-CN" dirty="0">
                <a:latin typeface="Microsoft YaHei Light" panose="020B0503020204020204" pitchFamily="34" charset="-122"/>
                <a:ea typeface="Microsoft YaHei Light" panose="020B0503020204020204" pitchFamily="34" charset="-122"/>
              </a:rPr>
              <a:t>t</a:t>
            </a:r>
            <a:r>
              <a:rPr lang="zh-CN" altLang="en-US" dirty="0">
                <a:latin typeface="Microsoft YaHei Light" panose="020B0503020204020204" pitchFamily="34" charset="-122"/>
                <a:ea typeface="Microsoft YaHei Light" panose="020B0503020204020204" pitchFamily="34" charset="-122"/>
              </a:rPr>
              <a:t>到</a:t>
            </a:r>
            <a:r>
              <a:rPr lang="en-US" altLang="zh-CN" dirty="0">
                <a:latin typeface="Microsoft YaHei Light" panose="020B0503020204020204" pitchFamily="34" charset="-122"/>
                <a:ea typeface="Microsoft YaHei Light" panose="020B0503020204020204" pitchFamily="34" charset="-122"/>
              </a:rPr>
              <a:t>v</a:t>
            </a:r>
            <a:r>
              <a:rPr lang="zh-CN" altLang="en-US" dirty="0">
                <a:latin typeface="Microsoft YaHei Light" panose="020B0503020204020204" pitchFamily="34" charset="-122"/>
                <a:ea typeface="Microsoft YaHei Light" panose="020B0503020204020204" pitchFamily="34" charset="-122"/>
              </a:rPr>
              <a:t>之后立即重新访问</a:t>
            </a:r>
            <a:r>
              <a:rPr lang="en-US" altLang="zh-CN" dirty="0">
                <a:latin typeface="Microsoft YaHei Light" panose="020B0503020204020204" pitchFamily="34" charset="-122"/>
                <a:ea typeface="Microsoft YaHei Light" panose="020B0503020204020204" pitchFamily="34" charset="-122"/>
              </a:rPr>
              <a:t>t</a:t>
            </a:r>
            <a:r>
              <a:rPr lang="zh-CN" altLang="en-US" dirty="0">
                <a:latin typeface="Microsoft YaHei Light" panose="020B0503020204020204" pitchFamily="34" charset="-122"/>
                <a:ea typeface="Microsoft YaHei Light" panose="020B0503020204020204" pitchFamily="34" charset="-122"/>
              </a:rPr>
              <a:t>的概率；</a:t>
            </a:r>
            <a:r>
              <a:rPr lang="en-US" altLang="zh-CN" dirty="0">
                <a:latin typeface="Microsoft YaHei Light" panose="020B0503020204020204" pitchFamily="34" charset="-122"/>
                <a:ea typeface="Microsoft YaHei Light" panose="020B0503020204020204" pitchFamily="34" charset="-122"/>
              </a:rPr>
              <a:t>q</a:t>
            </a:r>
            <a:r>
              <a:rPr lang="zh-CN" altLang="en-US" dirty="0">
                <a:latin typeface="Microsoft YaHei Light" panose="020B0503020204020204" pitchFamily="34" charset="-122"/>
                <a:ea typeface="Microsoft YaHei Light" panose="020B0503020204020204" pitchFamily="34" charset="-122"/>
              </a:rPr>
              <a:t>：控制节点“向外”访问的概率</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通过控制</a:t>
            </a:r>
            <a:r>
              <a:rPr lang="en-US" altLang="zh-CN" dirty="0">
                <a:latin typeface="Microsoft YaHei Light" panose="020B0503020204020204" pitchFamily="34" charset="-122"/>
                <a:ea typeface="Microsoft YaHei Light" panose="020B0503020204020204" pitchFamily="34" charset="-122"/>
              </a:rPr>
              <a:t>p</a:t>
            </a:r>
            <a:r>
              <a:rPr lang="zh-CN" altLang="en-US" dirty="0">
                <a:latin typeface="Microsoft YaHei Light" panose="020B0503020204020204" pitchFamily="34" charset="-122"/>
                <a:ea typeface="Microsoft YaHei Light" panose="020B0503020204020204" pitchFamily="34" charset="-122"/>
              </a:rPr>
              <a:t>和</a:t>
            </a:r>
            <a:r>
              <a:rPr lang="en-US" altLang="zh-CN" dirty="0">
                <a:latin typeface="Microsoft YaHei Light" panose="020B0503020204020204" pitchFamily="34" charset="-122"/>
                <a:ea typeface="Microsoft YaHei Light" panose="020B0503020204020204" pitchFamily="34" charset="-122"/>
              </a:rPr>
              <a:t>q</a:t>
            </a:r>
            <a:r>
              <a:rPr lang="zh-CN" altLang="en-US" dirty="0">
                <a:latin typeface="Microsoft YaHei Light" panose="020B0503020204020204" pitchFamily="34" charset="-122"/>
                <a:ea typeface="Microsoft YaHei Light" panose="020B0503020204020204" pitchFamily="34" charset="-122"/>
              </a:rPr>
              <a:t>可以控制节点“向内”还是”向外“</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确定</a:t>
            </a:r>
            <a:r>
              <a:rPr lang="en-US" altLang="zh-CN" dirty="0">
                <a:latin typeface="Microsoft YaHei Light" panose="020B0503020204020204" pitchFamily="34" charset="-122"/>
                <a:ea typeface="Microsoft YaHei Light" panose="020B0503020204020204" pitchFamily="34" charset="-122"/>
              </a:rPr>
              <a:t>p</a:t>
            </a:r>
            <a:r>
              <a:rPr lang="zh-CN" altLang="en-US" dirty="0">
                <a:latin typeface="Microsoft YaHei Light" panose="020B0503020204020204" pitchFamily="34" charset="-122"/>
                <a:ea typeface="Microsoft YaHei Light" panose="020B0503020204020204" pitchFamily="34" charset="-122"/>
              </a:rPr>
              <a:t>和</a:t>
            </a:r>
            <a:r>
              <a:rPr lang="en-US" altLang="zh-CN" dirty="0">
                <a:latin typeface="Microsoft YaHei Light" panose="020B0503020204020204" pitchFamily="34" charset="-122"/>
                <a:ea typeface="Microsoft YaHei Light" panose="020B0503020204020204" pitchFamily="34" charset="-122"/>
              </a:rPr>
              <a:t>q</a:t>
            </a:r>
            <a:r>
              <a:rPr lang="zh-CN" altLang="en-US" dirty="0">
                <a:latin typeface="Microsoft YaHei Light" panose="020B0503020204020204" pitchFamily="34" charset="-122"/>
                <a:ea typeface="Microsoft YaHei Light" panose="020B0503020204020204" pitchFamily="34" charset="-122"/>
              </a:rPr>
              <a:t>之后，归一化即可得到转移概率</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其他步骤与</a:t>
            </a:r>
            <a:r>
              <a:rPr lang="en-US" altLang="zh-CN" dirty="0" err="1">
                <a:latin typeface="Microsoft YaHei Light" panose="020B0503020204020204" pitchFamily="34" charset="-122"/>
                <a:ea typeface="Microsoft YaHei Light" panose="020B0503020204020204" pitchFamily="34" charset="-122"/>
              </a:rPr>
              <a:t>DeepWalk</a:t>
            </a:r>
            <a:r>
              <a:rPr lang="zh-CN" altLang="en-US" dirty="0">
                <a:latin typeface="Microsoft YaHei Light" panose="020B0503020204020204" pitchFamily="34" charset="-122"/>
                <a:ea typeface="Microsoft YaHei Light" panose="020B0503020204020204" pitchFamily="34" charset="-122"/>
              </a:rPr>
              <a:t>相同</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2"/>
              <a:defRPr/>
            </a:pP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p:txBody>
      </p:sp>
      <p:pic>
        <p:nvPicPr>
          <p:cNvPr id="19" name="图片 18">
            <a:extLst>
              <a:ext uri="{FF2B5EF4-FFF2-40B4-BE49-F238E27FC236}">
                <a16:creationId xmlns:a16="http://schemas.microsoft.com/office/drawing/2014/main" id="{29FD4BF7-B621-204F-8CF9-AF506BF94FCF}"/>
              </a:ext>
            </a:extLst>
          </p:cNvPr>
          <p:cNvPicPr>
            <a:picLocks noChangeAspect="1"/>
          </p:cNvPicPr>
          <p:nvPr/>
        </p:nvPicPr>
        <p:blipFill>
          <a:blip r:embed="rId5"/>
          <a:stretch>
            <a:fillRect/>
          </a:stretch>
        </p:blipFill>
        <p:spPr>
          <a:xfrm>
            <a:off x="5836345" y="3987801"/>
            <a:ext cx="6355655" cy="2351308"/>
          </a:xfrm>
          <a:prstGeom prst="rect">
            <a:avLst/>
          </a:prstGeom>
        </p:spPr>
      </p:pic>
      <p:pic>
        <p:nvPicPr>
          <p:cNvPr id="18" name="图片 17">
            <a:extLst>
              <a:ext uri="{FF2B5EF4-FFF2-40B4-BE49-F238E27FC236}">
                <a16:creationId xmlns:a16="http://schemas.microsoft.com/office/drawing/2014/main" id="{C9963700-519E-02B8-880A-EC9D2F706918}"/>
              </a:ext>
            </a:extLst>
          </p:cNvPr>
          <p:cNvPicPr>
            <a:picLocks noChangeAspect="1"/>
          </p:cNvPicPr>
          <p:nvPr/>
        </p:nvPicPr>
        <p:blipFill>
          <a:blip r:embed="rId6"/>
          <a:stretch>
            <a:fillRect/>
          </a:stretch>
        </p:blipFill>
        <p:spPr>
          <a:xfrm>
            <a:off x="275730" y="4366457"/>
            <a:ext cx="5464670" cy="1919099"/>
          </a:xfrm>
          <a:prstGeom prst="rect">
            <a:avLst/>
          </a:prstGeom>
        </p:spPr>
      </p:pic>
    </p:spTree>
    <p:extLst>
      <p:ext uri="{BB962C8B-B14F-4D97-AF65-F5344CB8AC3E}">
        <p14:creationId xmlns:p14="http://schemas.microsoft.com/office/powerpoint/2010/main" val="1917536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15/46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图嵌入</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占位符 10">
            <a:extLst>
              <a:ext uri="{FF2B5EF4-FFF2-40B4-BE49-F238E27FC236}">
                <a16:creationId xmlns:a16="http://schemas.microsoft.com/office/drawing/2014/main" id="{BBB5706D-31B6-3CF3-74CE-315EECF1E080}"/>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9">
            <a:extLst>
              <a:ext uri="{FF2B5EF4-FFF2-40B4-BE49-F238E27FC236}">
                <a16:creationId xmlns:a16="http://schemas.microsoft.com/office/drawing/2014/main" id="{1EE3D8F2-6486-6C98-09CE-D34C448AA726}"/>
              </a:ext>
            </a:extLst>
          </p:cNvPr>
          <p:cNvSpPr txBox="1"/>
          <p:nvPr/>
        </p:nvSpPr>
        <p:spPr>
          <a:xfrm>
            <a:off x="112492" y="1171612"/>
            <a:ext cx="7953821" cy="50311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6"/>
              <a:tabLst/>
              <a:defRPr/>
            </a:pPr>
            <a:r>
              <a:rPr lang="zh-CN" altLang="en-US" dirty="0">
                <a:latin typeface="Microsoft YaHei Light" panose="020B0503020204020204" pitchFamily="34" charset="-122"/>
                <a:ea typeface="Microsoft YaHei Light" panose="020B0503020204020204" pitchFamily="34" charset="-122"/>
              </a:rPr>
              <a:t>保留节点共现的图嵌入方法</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3"/>
              <a:defRPr/>
            </a:pPr>
            <a:r>
              <a:rPr lang="en-US" altLang="zh-CN" dirty="0">
                <a:latin typeface="Microsoft YaHei Light" panose="020B0503020204020204" pitchFamily="34" charset="-122"/>
                <a:ea typeface="Microsoft YaHei Light" panose="020B0503020204020204" pitchFamily="34" charset="-122"/>
              </a:rPr>
              <a:t>LINE</a:t>
            </a:r>
            <a:r>
              <a:rPr lang="zh-CN" altLang="en-US" dirty="0">
                <a:latin typeface="Microsoft YaHei Light" panose="020B0503020204020204" pitchFamily="34" charset="-122"/>
                <a:ea typeface="Microsoft YaHei Light" panose="020B0503020204020204" pitchFamily="34" charset="-122"/>
              </a:rPr>
              <a:t>（也是一种保留社区结构的图嵌入方法）</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改进点：引入二阶相似度概念</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核心思路：需要同时建模节点之间的两种关系</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一阶相似度：代表着存在边连接的节点之间的关系</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二阶相似度：代表着共享大部分邻居的节点之间的关系</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具体实现：两个损失函数优化</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一阶相似度损失</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Ø"/>
              <a:defRPr/>
            </a:pPr>
            <a:endParaRPr lang="en-US" altLang="zh-CN" dirty="0">
              <a:latin typeface="Microsoft YaHei Light" panose="020B0503020204020204" pitchFamily="34" charset="-122"/>
              <a:ea typeface="Microsoft YaHei Light" panose="020B0503020204020204" pitchFamily="34" charset="-122"/>
            </a:endParaRPr>
          </a:p>
          <a:p>
            <a:pPr lvl="4">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二阶相似度损失</a:t>
            </a:r>
            <a:endParaRPr lang="en-US" altLang="zh-CN" dirty="0">
              <a:latin typeface="Microsoft YaHei Light" panose="020B0503020204020204" pitchFamily="34" charset="-122"/>
              <a:ea typeface="Microsoft YaHei Light" panose="020B0503020204020204" pitchFamily="34" charset="-122"/>
            </a:endParaRPr>
          </a:p>
          <a:p>
            <a:pPr lvl="4">
              <a:lnSpc>
                <a:spcPct val="150000"/>
              </a:lnSpc>
              <a:defRPr/>
            </a:pPr>
            <a:endParaRPr lang="en-US" altLang="zh-CN" dirty="0">
              <a:latin typeface="Microsoft YaHei Light" panose="020B0503020204020204" pitchFamily="34" charset="-122"/>
              <a:ea typeface="Microsoft YaHei Light" panose="020B0503020204020204" pitchFamily="34" charset="-122"/>
            </a:endParaRPr>
          </a:p>
        </p:txBody>
      </p:sp>
      <p:pic>
        <p:nvPicPr>
          <p:cNvPr id="18" name="图片 17">
            <a:extLst>
              <a:ext uri="{FF2B5EF4-FFF2-40B4-BE49-F238E27FC236}">
                <a16:creationId xmlns:a16="http://schemas.microsoft.com/office/drawing/2014/main" id="{8003F6B2-897F-1258-707B-851076FC7144}"/>
              </a:ext>
            </a:extLst>
          </p:cNvPr>
          <p:cNvPicPr>
            <a:picLocks noChangeAspect="1"/>
          </p:cNvPicPr>
          <p:nvPr/>
        </p:nvPicPr>
        <p:blipFill>
          <a:blip r:embed="rId5"/>
          <a:stretch>
            <a:fillRect/>
          </a:stretch>
        </p:blipFill>
        <p:spPr>
          <a:xfrm>
            <a:off x="7499321" y="823298"/>
            <a:ext cx="4580187" cy="3104243"/>
          </a:xfrm>
          <a:prstGeom prst="rect">
            <a:avLst/>
          </a:prstGeom>
        </p:spPr>
      </p:pic>
      <p:pic>
        <p:nvPicPr>
          <p:cNvPr id="21" name="图片 20">
            <a:extLst>
              <a:ext uri="{FF2B5EF4-FFF2-40B4-BE49-F238E27FC236}">
                <a16:creationId xmlns:a16="http://schemas.microsoft.com/office/drawing/2014/main" id="{660D8E76-B2C2-B69B-683F-CACE6EA9D50C}"/>
              </a:ext>
            </a:extLst>
          </p:cNvPr>
          <p:cNvPicPr>
            <a:picLocks noChangeAspect="1"/>
          </p:cNvPicPr>
          <p:nvPr/>
        </p:nvPicPr>
        <p:blipFill>
          <a:blip r:embed="rId6"/>
          <a:stretch>
            <a:fillRect/>
          </a:stretch>
        </p:blipFill>
        <p:spPr>
          <a:xfrm>
            <a:off x="2063483" y="5719326"/>
            <a:ext cx="3792094" cy="693411"/>
          </a:xfrm>
          <a:prstGeom prst="rect">
            <a:avLst/>
          </a:prstGeom>
        </p:spPr>
      </p:pic>
      <p:pic>
        <p:nvPicPr>
          <p:cNvPr id="22" name="图片 21">
            <a:extLst>
              <a:ext uri="{FF2B5EF4-FFF2-40B4-BE49-F238E27FC236}">
                <a16:creationId xmlns:a16="http://schemas.microsoft.com/office/drawing/2014/main" id="{39B549AE-188D-1A46-7895-77BDEE939476}"/>
              </a:ext>
            </a:extLst>
          </p:cNvPr>
          <p:cNvPicPr>
            <a:picLocks noChangeAspect="1"/>
          </p:cNvPicPr>
          <p:nvPr/>
        </p:nvPicPr>
        <p:blipFill>
          <a:blip r:embed="rId7"/>
          <a:stretch>
            <a:fillRect/>
          </a:stretch>
        </p:blipFill>
        <p:spPr>
          <a:xfrm>
            <a:off x="2063483" y="4583206"/>
            <a:ext cx="3238420" cy="613192"/>
          </a:xfrm>
          <a:prstGeom prst="rect">
            <a:avLst/>
          </a:prstGeom>
        </p:spPr>
      </p:pic>
      <p:pic>
        <p:nvPicPr>
          <p:cNvPr id="27" name="图片 26">
            <a:extLst>
              <a:ext uri="{FF2B5EF4-FFF2-40B4-BE49-F238E27FC236}">
                <a16:creationId xmlns:a16="http://schemas.microsoft.com/office/drawing/2014/main" id="{33A900FC-E21B-BD11-7BFF-6007BECF0CAB}"/>
              </a:ext>
            </a:extLst>
          </p:cNvPr>
          <p:cNvPicPr>
            <a:picLocks noChangeAspect="1"/>
          </p:cNvPicPr>
          <p:nvPr/>
        </p:nvPicPr>
        <p:blipFill>
          <a:blip r:embed="rId8"/>
          <a:stretch>
            <a:fillRect/>
          </a:stretch>
        </p:blipFill>
        <p:spPr>
          <a:xfrm>
            <a:off x="6184754" y="4449071"/>
            <a:ext cx="3238419" cy="747327"/>
          </a:xfrm>
          <a:prstGeom prst="rect">
            <a:avLst/>
          </a:prstGeom>
        </p:spPr>
      </p:pic>
      <p:pic>
        <p:nvPicPr>
          <p:cNvPr id="28" name="图片 27">
            <a:extLst>
              <a:ext uri="{FF2B5EF4-FFF2-40B4-BE49-F238E27FC236}">
                <a16:creationId xmlns:a16="http://schemas.microsoft.com/office/drawing/2014/main" id="{A440F98A-C9EC-225D-2202-8D64C42B63CD}"/>
              </a:ext>
            </a:extLst>
          </p:cNvPr>
          <p:cNvPicPr>
            <a:picLocks noChangeAspect="1"/>
          </p:cNvPicPr>
          <p:nvPr/>
        </p:nvPicPr>
        <p:blipFill>
          <a:blip r:embed="rId9"/>
          <a:stretch>
            <a:fillRect/>
          </a:stretch>
        </p:blipFill>
        <p:spPr>
          <a:xfrm>
            <a:off x="6248400" y="5442703"/>
            <a:ext cx="3286416" cy="934034"/>
          </a:xfrm>
          <a:prstGeom prst="rect">
            <a:avLst/>
          </a:prstGeom>
        </p:spPr>
      </p:pic>
    </p:spTree>
    <p:extLst>
      <p:ext uri="{BB962C8B-B14F-4D97-AF65-F5344CB8AC3E}">
        <p14:creationId xmlns:p14="http://schemas.microsoft.com/office/powerpoint/2010/main" val="1652737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16/46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图嵌入</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占位符 10">
            <a:extLst>
              <a:ext uri="{FF2B5EF4-FFF2-40B4-BE49-F238E27FC236}">
                <a16:creationId xmlns:a16="http://schemas.microsoft.com/office/drawing/2014/main" id="{BBB5706D-31B6-3CF3-74CE-315EECF1E080}"/>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9">
            <a:extLst>
              <a:ext uri="{FF2B5EF4-FFF2-40B4-BE49-F238E27FC236}">
                <a16:creationId xmlns:a16="http://schemas.microsoft.com/office/drawing/2014/main" id="{1EE3D8F2-6486-6C98-09CE-D34C448AA726}"/>
              </a:ext>
            </a:extLst>
          </p:cNvPr>
          <p:cNvSpPr txBox="1"/>
          <p:nvPr/>
        </p:nvSpPr>
        <p:spPr>
          <a:xfrm>
            <a:off x="392223" y="1184861"/>
            <a:ext cx="11602786" cy="2538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7"/>
              <a:tabLst/>
              <a:defRPr/>
            </a:pPr>
            <a:r>
              <a:rPr lang="zh-CN" altLang="en-US" dirty="0">
                <a:latin typeface="Microsoft YaHei Light" panose="020B0503020204020204" pitchFamily="34" charset="-122"/>
                <a:ea typeface="Microsoft YaHei Light" panose="020B0503020204020204" pitchFamily="34" charset="-122"/>
              </a:rPr>
              <a:t>保留结构角色的图嵌入方法：</a:t>
            </a:r>
            <a:r>
              <a:rPr lang="en-US" altLang="zh-CN" dirty="0">
                <a:latin typeface="Microsoft YaHei Light" panose="020B0503020204020204" pitchFamily="34" charset="-122"/>
                <a:ea typeface="Microsoft YaHei Light" panose="020B0503020204020204" pitchFamily="34" charset="-122"/>
              </a:rPr>
              <a:t>struct2vec</a:t>
            </a: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核心思路：基于结构相似度构建一个新图，新图蕴含结构角色信息，在新图上有偏随机游走提取共现关系和结构角色信息、和</a:t>
            </a:r>
            <a:r>
              <a:rPr lang="en-US" altLang="zh-CN" dirty="0" err="1">
                <a:latin typeface="Microsoft YaHei Light" panose="020B0503020204020204" pitchFamily="34" charset="-122"/>
                <a:ea typeface="Microsoft YaHei Light" panose="020B0503020204020204" pitchFamily="34" charset="-122"/>
              </a:rPr>
              <a:t>DeepWalk</a:t>
            </a:r>
            <a:r>
              <a:rPr lang="zh-CN" altLang="en-US" dirty="0">
                <a:latin typeface="Microsoft YaHei Light" panose="020B0503020204020204" pitchFamily="34" charset="-122"/>
                <a:ea typeface="Microsoft YaHei Light" panose="020B0503020204020204" pitchFamily="34" charset="-122"/>
              </a:rPr>
              <a:t>相同的映射函数、和</a:t>
            </a:r>
            <a:r>
              <a:rPr lang="en-US" altLang="zh-CN" dirty="0" err="1">
                <a:latin typeface="Microsoft YaHei Light" panose="020B0503020204020204" pitchFamily="34" charset="-122"/>
                <a:ea typeface="Microsoft YaHei Light" panose="020B0503020204020204" pitchFamily="34" charset="-122"/>
              </a:rPr>
              <a:t>DeepWalk</a:t>
            </a:r>
            <a:r>
              <a:rPr lang="zh-CN" altLang="en-US" dirty="0">
                <a:latin typeface="Microsoft YaHei Light" panose="020B0503020204020204" pitchFamily="34" charset="-122"/>
                <a:ea typeface="Microsoft YaHei Light" panose="020B0503020204020204" pitchFamily="34" charset="-122"/>
              </a:rPr>
              <a:t>相同的重构、对比优化</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问题：如何衡量节点的结构相似度、如何基于相似度构造新图、如何在新图上有偏随机游走</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衡量结构角色相似度：</a:t>
            </a:r>
            <a:r>
              <a:rPr lang="zh-CN" altLang="en-US" dirty="0">
                <a:solidFill>
                  <a:srgbClr val="003F87"/>
                </a:solidFill>
                <a:latin typeface="Microsoft YaHei Light" panose="020B0503020204020204" pitchFamily="34" charset="-122"/>
                <a:ea typeface="Microsoft YaHei Light" panose="020B0503020204020204" pitchFamily="34" charset="-122"/>
              </a:rPr>
              <a:t>度方面下手：如果节点度相似、邻居度也相似，那么节点结构相似</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Font typeface="+mj-lt"/>
              <a:buAutoNum type="arabicPeriod" startAt="7"/>
              <a:tabLst/>
              <a:defRPr/>
            </a:pPr>
            <a:endParaRPr lang="en-US" altLang="zh-CN" dirty="0">
              <a:latin typeface="Microsoft YaHei Light" panose="020B0503020204020204" pitchFamily="34" charset="-122"/>
              <a:ea typeface="Microsoft YaHei Light" panose="020B0503020204020204" pitchFamily="34" charset="-122"/>
            </a:endParaRPr>
          </a:p>
        </p:txBody>
      </p:sp>
      <p:pic>
        <p:nvPicPr>
          <p:cNvPr id="18" name="图片 17">
            <a:extLst>
              <a:ext uri="{FF2B5EF4-FFF2-40B4-BE49-F238E27FC236}">
                <a16:creationId xmlns:a16="http://schemas.microsoft.com/office/drawing/2014/main" id="{69DAE201-D078-EBDF-B2A4-C8FB1CC84A2E}"/>
              </a:ext>
            </a:extLst>
          </p:cNvPr>
          <p:cNvPicPr>
            <a:picLocks noChangeAspect="1"/>
          </p:cNvPicPr>
          <p:nvPr/>
        </p:nvPicPr>
        <p:blipFill>
          <a:blip r:embed="rId5"/>
          <a:stretch>
            <a:fillRect/>
          </a:stretch>
        </p:blipFill>
        <p:spPr>
          <a:xfrm>
            <a:off x="1550236" y="3319312"/>
            <a:ext cx="7921163" cy="402771"/>
          </a:xfrm>
          <a:prstGeom prst="rect">
            <a:avLst/>
          </a:prstGeom>
        </p:spPr>
      </p:pic>
      <p:pic>
        <p:nvPicPr>
          <p:cNvPr id="20" name="Picture 2">
            <a:extLst>
              <a:ext uri="{FF2B5EF4-FFF2-40B4-BE49-F238E27FC236}">
                <a16:creationId xmlns:a16="http://schemas.microsoft.com/office/drawing/2014/main" id="{1B001089-6D66-14F3-923D-FA93D241143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391" b="10291"/>
          <a:stretch/>
        </p:blipFill>
        <p:spPr bwMode="auto">
          <a:xfrm>
            <a:off x="6706336" y="3906199"/>
            <a:ext cx="5093441" cy="2329855"/>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6FBBC00B-DF92-B5D9-66D0-F539F1BE88E1}"/>
              </a:ext>
            </a:extLst>
          </p:cNvPr>
          <p:cNvSpPr txBox="1"/>
          <p:nvPr/>
        </p:nvSpPr>
        <p:spPr>
          <a:xfrm>
            <a:off x="214693" y="4292743"/>
            <a:ext cx="6405775" cy="1707199"/>
          </a:xfrm>
          <a:prstGeom prst="rect">
            <a:avLst/>
          </a:prstGeom>
          <a:noFill/>
        </p:spPr>
        <p:txBody>
          <a:bodyPr wrap="square" rtlCol="0">
            <a:spAutoFit/>
          </a:bodyPr>
          <a:lstStyle/>
          <a:p>
            <a:pPr>
              <a:lnSpc>
                <a:spcPct val="150000"/>
              </a:lnSpc>
            </a:pPr>
            <a:r>
              <a:rPr kumimoji="1" lang="zh-CN" altLang="en-US" dirty="0"/>
              <a:t>其中</a:t>
            </a:r>
            <a:r>
              <a:rPr kumimoji="1" lang="en-US" altLang="zh-CN" dirty="0"/>
              <a:t>dis</a:t>
            </a:r>
            <a:r>
              <a:rPr kumimoji="1" lang="zh-CN" altLang="en-US" dirty="0"/>
              <a:t>的计算使用</a:t>
            </a:r>
            <a:r>
              <a:rPr kumimoji="1" lang="en-US" altLang="zh-CN" dirty="0"/>
              <a:t>DTW</a:t>
            </a:r>
            <a:r>
              <a:rPr kumimoji="1" lang="zh-CN" altLang="en-US" dirty="0"/>
              <a:t>算法（适合变长序列的相似度计算）</a:t>
            </a:r>
            <a:endParaRPr kumimoji="1" lang="en-US" altLang="zh-CN" dirty="0"/>
          </a:p>
          <a:p>
            <a:pPr>
              <a:lnSpc>
                <a:spcPct val="150000"/>
              </a:lnSpc>
            </a:pPr>
            <a:r>
              <a:rPr kumimoji="1" lang="en-US" altLang="zh-CN" dirty="0"/>
              <a:t>DTW</a:t>
            </a:r>
            <a:r>
              <a:rPr kumimoji="1" lang="zh-CN" altLang="en-US" dirty="0"/>
              <a:t>简介：原本用于语音相似度检测，为了解决发音长短不一致问题。</a:t>
            </a:r>
            <a:endParaRPr kumimoji="1" lang="en-US" altLang="zh-CN" dirty="0"/>
          </a:p>
          <a:p>
            <a:pPr>
              <a:lnSpc>
                <a:spcPct val="150000"/>
              </a:lnSpc>
            </a:pPr>
            <a:endParaRPr kumimoji="1" lang="zh-CN" altLang="en-US" dirty="0"/>
          </a:p>
        </p:txBody>
      </p:sp>
    </p:spTree>
    <p:extLst>
      <p:ext uri="{BB962C8B-B14F-4D97-AF65-F5344CB8AC3E}">
        <p14:creationId xmlns:p14="http://schemas.microsoft.com/office/powerpoint/2010/main" val="2272434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17/46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图嵌入</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85642" y="34937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占位符 10">
            <a:extLst>
              <a:ext uri="{FF2B5EF4-FFF2-40B4-BE49-F238E27FC236}">
                <a16:creationId xmlns:a16="http://schemas.microsoft.com/office/drawing/2014/main" id="{BBB5706D-31B6-3CF3-74CE-315EECF1E080}"/>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9">
            <a:extLst>
              <a:ext uri="{FF2B5EF4-FFF2-40B4-BE49-F238E27FC236}">
                <a16:creationId xmlns:a16="http://schemas.microsoft.com/office/drawing/2014/main" id="{1EE3D8F2-6486-6C98-09CE-D34C448AA726}"/>
              </a:ext>
            </a:extLst>
          </p:cNvPr>
          <p:cNvSpPr txBox="1"/>
          <p:nvPr/>
        </p:nvSpPr>
        <p:spPr>
          <a:xfrm>
            <a:off x="434265" y="1401969"/>
            <a:ext cx="5856177" cy="42001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7"/>
              <a:tabLst/>
              <a:defRPr/>
            </a:pPr>
            <a:r>
              <a:rPr lang="zh-CN" altLang="en-US" dirty="0">
                <a:latin typeface="Microsoft YaHei Light" panose="020B0503020204020204" pitchFamily="34" charset="-122"/>
                <a:ea typeface="Microsoft YaHei Light" panose="020B0503020204020204" pitchFamily="34" charset="-122"/>
              </a:rPr>
              <a:t>保留结构角色的图嵌入方法：</a:t>
            </a:r>
            <a:r>
              <a:rPr lang="en-US" altLang="zh-CN" dirty="0">
                <a:latin typeface="Microsoft YaHei Light" panose="020B0503020204020204" pitchFamily="34" charset="-122"/>
                <a:ea typeface="Microsoft YaHei Light" panose="020B0503020204020204" pitchFamily="34" charset="-122"/>
              </a:rPr>
              <a:t>struct2vec</a:t>
            </a:r>
          </a:p>
          <a:p>
            <a:pPr marL="742950" lvl="1" indent="-285750">
              <a:lnSpc>
                <a:spcPct val="150000"/>
              </a:lnSpc>
              <a:buFont typeface="Wingdings" pitchFamily="2" charset="2"/>
              <a:buChar char="l"/>
              <a:defRPr/>
            </a:pPr>
            <a:r>
              <a:rPr lang="en-US" altLang="zh-CN" dirty="0">
                <a:latin typeface="Microsoft YaHei Light" panose="020B0503020204020204" pitchFamily="34" charset="-122"/>
                <a:ea typeface="Microsoft YaHei Light" panose="020B0503020204020204" pitchFamily="34" charset="-122"/>
              </a:rPr>
              <a:t>DTW</a:t>
            </a:r>
            <a:r>
              <a:rPr lang="zh-CN" altLang="en-US" dirty="0">
                <a:latin typeface="Microsoft YaHei Light" panose="020B0503020204020204" pitchFamily="34" charset="-122"/>
                <a:ea typeface="Microsoft YaHei Light" panose="020B0503020204020204" pitchFamily="34" charset="-122"/>
              </a:rPr>
              <a:t>算法简介：动态规划的过程</a:t>
            </a:r>
            <a:endParaRPr lang="en-US" altLang="zh-CN" dirty="0">
              <a:latin typeface="Microsoft YaHei Light" panose="020B0503020204020204" pitchFamily="34" charset="-122"/>
              <a:ea typeface="Microsoft YaHei Light" panose="020B0503020204020204" pitchFamily="34" charset="-122"/>
            </a:endParaRPr>
          </a:p>
          <a:p>
            <a:pPr marL="742950" lvl="1" indent="-285750">
              <a:lnSpc>
                <a:spcPct val="150000"/>
              </a:lnSpc>
              <a:buFont typeface="Wingdings" pitchFamily="2" charset="2"/>
              <a:buChar char="l"/>
              <a:defRPr/>
            </a:pPr>
            <a:r>
              <a:rPr lang="en-US" altLang="zh-CN" dirty="0">
                <a:latin typeface="Microsoft YaHei Light" panose="020B0503020204020204" pitchFamily="34" charset="-122"/>
                <a:ea typeface="Microsoft YaHei Light" panose="020B0503020204020204" pitchFamily="34" charset="-122"/>
              </a:rPr>
              <a:t>struct2vec</a:t>
            </a:r>
            <a:r>
              <a:rPr lang="zh-CN" altLang="en-US" dirty="0">
                <a:latin typeface="Microsoft YaHei Light" panose="020B0503020204020204" pitchFamily="34" charset="-122"/>
                <a:ea typeface="Microsoft YaHei Light" panose="020B0503020204020204" pitchFamily="34" charset="-122"/>
              </a:rPr>
              <a:t>使用的</a:t>
            </a:r>
            <a:r>
              <a:rPr lang="en-US" altLang="zh-CN" dirty="0">
                <a:latin typeface="Microsoft YaHei Light" panose="020B0503020204020204" pitchFamily="34" charset="-122"/>
                <a:ea typeface="Microsoft YaHei Light" panose="020B0503020204020204" pitchFamily="34" charset="-122"/>
              </a:rPr>
              <a:t>DTW</a:t>
            </a:r>
            <a:r>
              <a:rPr lang="zh-CN" altLang="en-US" dirty="0">
                <a:latin typeface="Microsoft YaHei Light" panose="020B0503020204020204" pitchFamily="34" charset="-122"/>
                <a:ea typeface="Microsoft YaHei Light" panose="020B0503020204020204" pitchFamily="34" charset="-122"/>
              </a:rPr>
              <a:t>进行了一点改动。两点之间距离：</a:t>
            </a: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marL="742950" lvl="1" indent="-28575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动态规划转移公式</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742950" lvl="1" indent="-28575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Font typeface="+mj-lt"/>
              <a:buAutoNum type="arabicPeriod" startAt="7"/>
              <a:tabLst/>
              <a:defRPr/>
            </a:pPr>
            <a:endParaRPr lang="en-US" altLang="zh-CN" dirty="0">
              <a:latin typeface="Microsoft YaHei Light" panose="020B0503020204020204" pitchFamily="34" charset="-122"/>
              <a:ea typeface="Microsoft YaHei Light" panose="020B0503020204020204" pitchFamily="34" charset="-122"/>
            </a:endParaRPr>
          </a:p>
        </p:txBody>
      </p:sp>
      <p:pic>
        <p:nvPicPr>
          <p:cNvPr id="20" name="图片 19">
            <a:extLst>
              <a:ext uri="{FF2B5EF4-FFF2-40B4-BE49-F238E27FC236}">
                <a16:creationId xmlns:a16="http://schemas.microsoft.com/office/drawing/2014/main" id="{314F1BA8-3BE0-4430-DF23-3C1F0FD98A40}"/>
              </a:ext>
            </a:extLst>
          </p:cNvPr>
          <p:cNvPicPr>
            <a:picLocks noChangeAspect="1"/>
          </p:cNvPicPr>
          <p:nvPr/>
        </p:nvPicPr>
        <p:blipFill>
          <a:blip r:embed="rId5"/>
          <a:stretch>
            <a:fillRect/>
          </a:stretch>
        </p:blipFill>
        <p:spPr>
          <a:xfrm>
            <a:off x="2356006" y="2757909"/>
            <a:ext cx="2950278" cy="721179"/>
          </a:xfrm>
          <a:prstGeom prst="rect">
            <a:avLst/>
          </a:prstGeom>
        </p:spPr>
      </p:pic>
      <p:pic>
        <p:nvPicPr>
          <p:cNvPr id="1032" name="Picture 8">
            <a:extLst>
              <a:ext uri="{FF2B5EF4-FFF2-40B4-BE49-F238E27FC236}">
                <a16:creationId xmlns:a16="http://schemas.microsoft.com/office/drawing/2014/main" id="{0EFE2CEA-A767-FD08-847D-81D5D2712D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7186" y="975743"/>
            <a:ext cx="4077823" cy="52460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577C5748-7396-A31F-80BE-D5B88F8C7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6506" y="870514"/>
            <a:ext cx="4187111" cy="54055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1C39303-1322-98F0-BB21-5A391B35C1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2403" y="1294299"/>
            <a:ext cx="4737100" cy="486410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2B8F1DFE-79A3-FB31-0BFE-8B32E3662703}"/>
              </a:ext>
            </a:extLst>
          </p:cNvPr>
          <p:cNvPicPr>
            <a:picLocks noChangeAspect="1"/>
          </p:cNvPicPr>
          <p:nvPr/>
        </p:nvPicPr>
        <p:blipFill>
          <a:blip r:embed="rId9"/>
          <a:stretch>
            <a:fillRect/>
          </a:stretch>
        </p:blipFill>
        <p:spPr>
          <a:xfrm>
            <a:off x="7041931" y="2125682"/>
            <a:ext cx="4923458" cy="4099612"/>
          </a:xfrm>
          <a:prstGeom prst="rect">
            <a:avLst/>
          </a:prstGeom>
        </p:spPr>
      </p:pic>
      <p:pic>
        <p:nvPicPr>
          <p:cNvPr id="25" name="图形 24">
            <a:extLst>
              <a:ext uri="{FF2B5EF4-FFF2-40B4-BE49-F238E27FC236}">
                <a16:creationId xmlns:a16="http://schemas.microsoft.com/office/drawing/2014/main" id="{F9408484-8762-7740-D07E-82D12DBC80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22365" y="4074947"/>
            <a:ext cx="5417560" cy="1154562"/>
          </a:xfrm>
          <a:prstGeom prst="rect">
            <a:avLst/>
          </a:prstGeom>
        </p:spPr>
      </p:pic>
    </p:spTree>
    <p:extLst>
      <p:ext uri="{BB962C8B-B14F-4D97-AF65-F5344CB8AC3E}">
        <p14:creationId xmlns:p14="http://schemas.microsoft.com/office/powerpoint/2010/main" val="233882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18/46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图嵌入</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占位符 10">
            <a:extLst>
              <a:ext uri="{FF2B5EF4-FFF2-40B4-BE49-F238E27FC236}">
                <a16:creationId xmlns:a16="http://schemas.microsoft.com/office/drawing/2014/main" id="{BBB5706D-31B6-3CF3-74CE-315EECF1E080}"/>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9">
            <a:extLst>
              <a:ext uri="{FF2B5EF4-FFF2-40B4-BE49-F238E27FC236}">
                <a16:creationId xmlns:a16="http://schemas.microsoft.com/office/drawing/2014/main" id="{1EE3D8F2-6486-6C98-09CE-D34C448AA726}"/>
              </a:ext>
            </a:extLst>
          </p:cNvPr>
          <p:cNvSpPr txBox="1"/>
          <p:nvPr/>
        </p:nvSpPr>
        <p:spPr>
          <a:xfrm>
            <a:off x="392224" y="1184861"/>
            <a:ext cx="11270445" cy="17071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7"/>
              <a:tabLst/>
              <a:defRPr/>
            </a:pPr>
            <a:r>
              <a:rPr lang="zh-CN" altLang="en-US" dirty="0">
                <a:latin typeface="Microsoft YaHei Light" panose="020B0503020204020204" pitchFamily="34" charset="-122"/>
                <a:ea typeface="Microsoft YaHei Light" panose="020B0503020204020204" pitchFamily="34" charset="-122"/>
              </a:rPr>
              <a:t>保留结构角色的图嵌入方法：</a:t>
            </a:r>
            <a:r>
              <a:rPr lang="en-US" altLang="zh-CN" dirty="0">
                <a:latin typeface="Microsoft YaHei Light" panose="020B0503020204020204" pitchFamily="34" charset="-122"/>
                <a:ea typeface="Microsoft YaHei Light" panose="020B0503020204020204" pitchFamily="34" charset="-122"/>
              </a:rPr>
              <a:t>struct2vec</a:t>
            </a: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基于结构角色相似度构造新图：多层带权重的图</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假设原图的直径是</a:t>
            </a:r>
            <a:r>
              <a:rPr lang="en-US" altLang="zh-CN" dirty="0">
                <a:latin typeface="Microsoft YaHei Light" panose="020B0503020204020204" pitchFamily="34" charset="-122"/>
                <a:ea typeface="Microsoft YaHei Light" panose="020B0503020204020204" pitchFamily="34" charset="-122"/>
              </a:rPr>
              <a:t>k</a:t>
            </a:r>
            <a:r>
              <a:rPr lang="zh-CN" altLang="en-US" dirty="0">
                <a:latin typeface="Microsoft YaHei Light" panose="020B0503020204020204" pitchFamily="34" charset="-122"/>
                <a:ea typeface="Microsoft YaHei Light" panose="020B0503020204020204" pitchFamily="34" charset="-122"/>
              </a:rPr>
              <a:t>*，那么构建一个</a:t>
            </a:r>
            <a:r>
              <a:rPr lang="en-US" altLang="zh-CN" dirty="0">
                <a:latin typeface="Microsoft YaHei Light" panose="020B0503020204020204" pitchFamily="34" charset="-122"/>
                <a:ea typeface="Microsoft YaHei Light" panose="020B0503020204020204" pitchFamily="34" charset="-122"/>
              </a:rPr>
              <a:t>k</a:t>
            </a:r>
            <a:r>
              <a:rPr lang="zh-CN" altLang="en-US" dirty="0">
                <a:latin typeface="Microsoft YaHei Light" panose="020B0503020204020204" pitchFamily="34" charset="-122"/>
                <a:ea typeface="Microsoft YaHei Light" panose="020B0503020204020204" pitchFamily="34" charset="-122"/>
              </a:rPr>
              <a:t>*层的图，其中第</a:t>
            </a:r>
            <a:r>
              <a:rPr lang="en-US" altLang="zh-CN" dirty="0">
                <a:latin typeface="Microsoft YaHei Light" panose="020B0503020204020204" pitchFamily="34" charset="-122"/>
                <a:ea typeface="Microsoft YaHei Light" panose="020B0503020204020204" pitchFamily="34" charset="-122"/>
              </a:rPr>
              <a:t>k</a:t>
            </a:r>
            <a:r>
              <a:rPr lang="zh-CN" altLang="en-US" dirty="0">
                <a:latin typeface="Microsoft YaHei Light" panose="020B0503020204020204" pitchFamily="34" charset="-122"/>
                <a:ea typeface="Microsoft YaHei Light" panose="020B0503020204020204" pitchFamily="34" charset="-122"/>
              </a:rPr>
              <a:t>层的权重如下</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endParaRPr lang="en-US" altLang="zh-CN" dirty="0">
              <a:latin typeface="Microsoft YaHei Light" panose="020B0503020204020204" pitchFamily="34" charset="-122"/>
              <a:ea typeface="Microsoft YaHei Light" panose="020B0503020204020204" pitchFamily="34" charset="-122"/>
            </a:endParaRPr>
          </a:p>
        </p:txBody>
      </p:sp>
      <p:pic>
        <p:nvPicPr>
          <p:cNvPr id="20" name="图片 19">
            <a:extLst>
              <a:ext uri="{FF2B5EF4-FFF2-40B4-BE49-F238E27FC236}">
                <a16:creationId xmlns:a16="http://schemas.microsoft.com/office/drawing/2014/main" id="{2DC6E901-DFA7-D4F0-D8B4-282B5323B7CC}"/>
              </a:ext>
            </a:extLst>
          </p:cNvPr>
          <p:cNvPicPr>
            <a:picLocks noChangeAspect="1"/>
          </p:cNvPicPr>
          <p:nvPr/>
        </p:nvPicPr>
        <p:blipFill>
          <a:blip r:embed="rId5"/>
          <a:stretch>
            <a:fillRect/>
          </a:stretch>
        </p:blipFill>
        <p:spPr>
          <a:xfrm>
            <a:off x="1855568" y="2459286"/>
            <a:ext cx="3998687" cy="405272"/>
          </a:xfrm>
          <a:prstGeom prst="rect">
            <a:avLst/>
          </a:prstGeom>
        </p:spPr>
      </p:pic>
      <p:pic>
        <p:nvPicPr>
          <p:cNvPr id="21" name="图片 20">
            <a:extLst>
              <a:ext uri="{FF2B5EF4-FFF2-40B4-BE49-F238E27FC236}">
                <a16:creationId xmlns:a16="http://schemas.microsoft.com/office/drawing/2014/main" id="{5E031D07-83BD-CB88-F9E9-DEFC709FF2C2}"/>
              </a:ext>
            </a:extLst>
          </p:cNvPr>
          <p:cNvPicPr>
            <a:picLocks noChangeAspect="1"/>
          </p:cNvPicPr>
          <p:nvPr/>
        </p:nvPicPr>
        <p:blipFill>
          <a:blip r:embed="rId6"/>
          <a:stretch>
            <a:fillRect/>
          </a:stretch>
        </p:blipFill>
        <p:spPr>
          <a:xfrm>
            <a:off x="5258282" y="2959940"/>
            <a:ext cx="6933718" cy="3389295"/>
          </a:xfrm>
          <a:prstGeom prst="rect">
            <a:avLst/>
          </a:prstGeom>
        </p:spPr>
      </p:pic>
      <p:sp>
        <p:nvSpPr>
          <p:cNvPr id="22" name="文本框 9">
            <a:extLst>
              <a:ext uri="{FF2B5EF4-FFF2-40B4-BE49-F238E27FC236}">
                <a16:creationId xmlns:a16="http://schemas.microsoft.com/office/drawing/2014/main" id="{8D113E65-0671-84CA-F72A-DAB9F48F64C9}"/>
              </a:ext>
            </a:extLst>
          </p:cNvPr>
          <p:cNvSpPr txBox="1"/>
          <p:nvPr/>
        </p:nvSpPr>
        <p:spPr>
          <a:xfrm>
            <a:off x="841529" y="2900264"/>
            <a:ext cx="4283755" cy="17071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0100" lvl="1"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构建完一层之后，用有向边连接</a:t>
            </a:r>
            <a:r>
              <a:rPr lang="en-US" altLang="zh-CN" dirty="0">
                <a:latin typeface="Microsoft YaHei Light" panose="020B0503020204020204" pitchFamily="34" charset="-122"/>
                <a:ea typeface="Microsoft YaHei Light" panose="020B0503020204020204" pitchFamily="34" charset="-122"/>
              </a:rPr>
              <a:t>k-1</a:t>
            </a:r>
            <a:r>
              <a:rPr lang="zh-CN" altLang="en-US" dirty="0">
                <a:latin typeface="Microsoft YaHei Light" panose="020B0503020204020204" pitchFamily="34" charset="-122"/>
                <a:ea typeface="Microsoft YaHei Light" panose="020B0503020204020204" pitchFamily="34" charset="-122"/>
              </a:rPr>
              <a:t>和</a:t>
            </a:r>
            <a:r>
              <a:rPr lang="en-US" altLang="zh-CN" dirty="0">
                <a:latin typeface="Microsoft YaHei Light" panose="020B0503020204020204" pitchFamily="34" charset="-122"/>
                <a:ea typeface="Microsoft YaHei Light" panose="020B0503020204020204" pitchFamily="34" charset="-122"/>
              </a:rPr>
              <a:t>k+1</a:t>
            </a:r>
            <a:r>
              <a:rPr lang="zh-CN" altLang="en-US" dirty="0">
                <a:latin typeface="Microsoft YaHei Light" panose="020B0503020204020204" pitchFamily="34" charset="-122"/>
                <a:ea typeface="Microsoft YaHei Light" panose="020B0503020204020204" pitchFamily="34" charset="-122"/>
              </a:rPr>
              <a:t>层中对应的节点，其中层之间的权重定义为：</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Font typeface="+mj-lt"/>
              <a:buAutoNum type="arabicPeriod" startAt="7"/>
              <a:tabLst/>
              <a:defRPr/>
            </a:pPr>
            <a:endParaRPr lang="en-US" altLang="zh-CN" dirty="0">
              <a:latin typeface="Microsoft YaHei Light" panose="020B0503020204020204" pitchFamily="34" charset="-122"/>
              <a:ea typeface="Microsoft YaHei Light" panose="020B0503020204020204" pitchFamily="34" charset="-122"/>
            </a:endParaRPr>
          </a:p>
        </p:txBody>
      </p:sp>
      <p:pic>
        <p:nvPicPr>
          <p:cNvPr id="27" name="图片 26">
            <a:extLst>
              <a:ext uri="{FF2B5EF4-FFF2-40B4-BE49-F238E27FC236}">
                <a16:creationId xmlns:a16="http://schemas.microsoft.com/office/drawing/2014/main" id="{32FD4C1A-298C-CC29-9677-0E8143A9B18B}"/>
              </a:ext>
            </a:extLst>
          </p:cNvPr>
          <p:cNvPicPr>
            <a:picLocks noChangeAspect="1"/>
          </p:cNvPicPr>
          <p:nvPr/>
        </p:nvPicPr>
        <p:blipFill>
          <a:blip r:embed="rId7"/>
          <a:stretch>
            <a:fillRect/>
          </a:stretch>
        </p:blipFill>
        <p:spPr>
          <a:xfrm>
            <a:off x="17590" y="4369976"/>
            <a:ext cx="5195307" cy="941310"/>
          </a:xfrm>
          <a:prstGeom prst="rect">
            <a:avLst/>
          </a:prstGeom>
        </p:spPr>
      </p:pic>
      <p:pic>
        <p:nvPicPr>
          <p:cNvPr id="28" name="图片 27">
            <a:extLst>
              <a:ext uri="{FF2B5EF4-FFF2-40B4-BE49-F238E27FC236}">
                <a16:creationId xmlns:a16="http://schemas.microsoft.com/office/drawing/2014/main" id="{F6674FAD-08C9-74C4-66B0-148418ECE1C2}"/>
              </a:ext>
            </a:extLst>
          </p:cNvPr>
          <p:cNvPicPr>
            <a:picLocks noChangeAspect="1"/>
          </p:cNvPicPr>
          <p:nvPr/>
        </p:nvPicPr>
        <p:blipFill>
          <a:blip r:embed="rId8"/>
          <a:stretch>
            <a:fillRect/>
          </a:stretch>
        </p:blipFill>
        <p:spPr>
          <a:xfrm>
            <a:off x="275730" y="5365069"/>
            <a:ext cx="3331001" cy="616139"/>
          </a:xfrm>
          <a:prstGeom prst="rect">
            <a:avLst/>
          </a:prstGeom>
        </p:spPr>
      </p:pic>
    </p:spTree>
    <p:extLst>
      <p:ext uri="{BB962C8B-B14F-4D97-AF65-F5344CB8AC3E}">
        <p14:creationId xmlns:p14="http://schemas.microsoft.com/office/powerpoint/2010/main" val="2015238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18/46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图嵌入</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占位符 10">
            <a:extLst>
              <a:ext uri="{FF2B5EF4-FFF2-40B4-BE49-F238E27FC236}">
                <a16:creationId xmlns:a16="http://schemas.microsoft.com/office/drawing/2014/main" id="{BBB5706D-31B6-3CF3-74CE-315EECF1E080}"/>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9">
            <a:extLst>
              <a:ext uri="{FF2B5EF4-FFF2-40B4-BE49-F238E27FC236}">
                <a16:creationId xmlns:a16="http://schemas.microsoft.com/office/drawing/2014/main" id="{1EE3D8F2-6486-6C98-09CE-D34C448AA726}"/>
              </a:ext>
            </a:extLst>
          </p:cNvPr>
          <p:cNvSpPr txBox="1"/>
          <p:nvPr/>
        </p:nvSpPr>
        <p:spPr>
          <a:xfrm>
            <a:off x="392224" y="1184861"/>
            <a:ext cx="11270445" cy="29536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7"/>
              <a:tabLst/>
              <a:defRPr/>
            </a:pPr>
            <a:r>
              <a:rPr lang="zh-CN" altLang="en-US" dirty="0">
                <a:latin typeface="Microsoft YaHei Light" panose="020B0503020204020204" pitchFamily="34" charset="-122"/>
                <a:ea typeface="Microsoft YaHei Light" panose="020B0503020204020204" pitchFamily="34" charset="-122"/>
              </a:rPr>
              <a:t>保留结构角色的图嵌入方法：</a:t>
            </a:r>
            <a:r>
              <a:rPr lang="en-US" altLang="zh-CN" dirty="0">
                <a:latin typeface="Microsoft YaHei Light" panose="020B0503020204020204" pitchFamily="34" charset="-122"/>
                <a:ea typeface="Microsoft YaHei Light" panose="020B0503020204020204" pitchFamily="34" charset="-122"/>
              </a:rPr>
              <a:t>struct2vec</a:t>
            </a: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新图上有偏随机游走：</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留在本层的概率是</a:t>
            </a:r>
            <a:r>
              <a:rPr lang="en-US" altLang="zh-CN" dirty="0">
                <a:latin typeface="Microsoft YaHei Light" panose="020B0503020204020204" pitchFamily="34" charset="-122"/>
                <a:ea typeface="Microsoft YaHei Light" panose="020B0503020204020204" pitchFamily="34" charset="-122"/>
              </a:rPr>
              <a:t>p</a:t>
            </a:r>
            <a:r>
              <a:rPr lang="zh-CN" altLang="en-US" dirty="0">
                <a:latin typeface="Microsoft YaHei Light" panose="020B0503020204020204" pitchFamily="34" charset="-122"/>
                <a:ea typeface="Microsoft YaHei Light" panose="020B0503020204020204" pitchFamily="34" charset="-122"/>
              </a:rPr>
              <a:t>，跳层的概率是</a:t>
            </a:r>
            <a:r>
              <a:rPr lang="en-US" altLang="zh-CN" dirty="0">
                <a:latin typeface="Microsoft YaHei Light" panose="020B0503020204020204" pitchFamily="34" charset="-122"/>
                <a:ea typeface="Microsoft YaHei Light" panose="020B0503020204020204" pitchFamily="34" charset="-122"/>
              </a:rPr>
              <a:t>1-p</a:t>
            </a:r>
            <a:r>
              <a:rPr lang="zh-CN" altLang="en-US" dirty="0">
                <a:latin typeface="Microsoft YaHei Light" panose="020B0503020204020204" pitchFamily="34" charset="-122"/>
                <a:ea typeface="Microsoft YaHei Light" panose="020B0503020204020204" pitchFamily="34" charset="-122"/>
              </a:rPr>
              <a:t>，</a:t>
            </a:r>
            <a:r>
              <a:rPr lang="en-US" altLang="zh-CN" dirty="0">
                <a:latin typeface="Microsoft YaHei Light" panose="020B0503020204020204" pitchFamily="34" charset="-122"/>
                <a:ea typeface="Microsoft YaHei Light" panose="020B0503020204020204" pitchFamily="34" charset="-122"/>
              </a:rPr>
              <a:t>p</a:t>
            </a:r>
            <a:r>
              <a:rPr lang="zh-CN" altLang="en-US" dirty="0">
                <a:latin typeface="Microsoft YaHei Light" panose="020B0503020204020204" pitchFamily="34" charset="-122"/>
                <a:ea typeface="Microsoft YaHei Light" panose="020B0503020204020204" pitchFamily="34" charset="-122"/>
              </a:rPr>
              <a:t>是超参数</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层内游走的转换概率：</a:t>
            </a:r>
            <a:endParaRPr lang="en-US" altLang="zh-CN" dirty="0">
              <a:latin typeface="Microsoft YaHei Light" panose="020B0503020204020204" pitchFamily="34" charset="-122"/>
              <a:ea typeface="Microsoft YaHei Light" panose="020B0503020204020204" pitchFamily="34" charset="-122"/>
            </a:endParaRPr>
          </a:p>
          <a:p>
            <a:pPr marL="1657350" lvl="3" indent="-285750">
              <a:lnSpc>
                <a:spcPct val="150000"/>
              </a:lnSpc>
              <a:buFont typeface="Wingdings" pitchFamily="2" charset="2"/>
              <a:buChar char="Ø"/>
              <a:defRPr/>
            </a:pPr>
            <a:endParaRPr lang="en-US" altLang="zh-CN" dirty="0">
              <a:latin typeface="Microsoft YaHei Light" panose="020B0503020204020204" pitchFamily="34" charset="-122"/>
              <a:ea typeface="Microsoft YaHei Light" panose="020B0503020204020204" pitchFamily="34" charset="-122"/>
            </a:endParaRPr>
          </a:p>
          <a:p>
            <a:pPr marL="1657350" lvl="3" indent="-285750">
              <a:lnSpc>
                <a:spcPct val="150000"/>
              </a:lnSpc>
              <a:buFont typeface="Wingdings" pitchFamily="2" charset="2"/>
              <a:buChar char="Ø"/>
              <a:defRPr/>
            </a:pP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跳层的转换概率：</a:t>
            </a:r>
            <a:endParaRPr lang="en-US" altLang="zh-CN" dirty="0">
              <a:latin typeface="Microsoft YaHei Light" panose="020B0503020204020204" pitchFamily="34" charset="-122"/>
              <a:ea typeface="Microsoft YaHei Light" panose="020B0503020204020204" pitchFamily="34" charset="-122"/>
            </a:endParaRPr>
          </a:p>
        </p:txBody>
      </p:sp>
      <p:pic>
        <p:nvPicPr>
          <p:cNvPr id="21" name="图片 20">
            <a:extLst>
              <a:ext uri="{FF2B5EF4-FFF2-40B4-BE49-F238E27FC236}">
                <a16:creationId xmlns:a16="http://schemas.microsoft.com/office/drawing/2014/main" id="{93C05630-A565-7E21-EB0A-8DE31A4EDB0F}"/>
              </a:ext>
            </a:extLst>
          </p:cNvPr>
          <p:cNvPicPr>
            <a:picLocks noChangeAspect="1"/>
          </p:cNvPicPr>
          <p:nvPr/>
        </p:nvPicPr>
        <p:blipFill>
          <a:blip r:embed="rId5"/>
          <a:stretch>
            <a:fillRect/>
          </a:stretch>
        </p:blipFill>
        <p:spPr>
          <a:xfrm>
            <a:off x="1726312" y="2933187"/>
            <a:ext cx="3483445" cy="732189"/>
          </a:xfrm>
          <a:prstGeom prst="rect">
            <a:avLst/>
          </a:prstGeom>
        </p:spPr>
      </p:pic>
      <p:pic>
        <p:nvPicPr>
          <p:cNvPr id="22" name="图片 21">
            <a:extLst>
              <a:ext uri="{FF2B5EF4-FFF2-40B4-BE49-F238E27FC236}">
                <a16:creationId xmlns:a16="http://schemas.microsoft.com/office/drawing/2014/main" id="{8AB8337D-679E-0BFE-0DD4-8E879054B765}"/>
              </a:ext>
            </a:extLst>
          </p:cNvPr>
          <p:cNvPicPr>
            <a:picLocks noChangeAspect="1"/>
          </p:cNvPicPr>
          <p:nvPr/>
        </p:nvPicPr>
        <p:blipFill>
          <a:blip r:embed="rId6"/>
          <a:stretch>
            <a:fillRect/>
          </a:stretch>
        </p:blipFill>
        <p:spPr>
          <a:xfrm>
            <a:off x="6002253" y="2933187"/>
            <a:ext cx="3892500" cy="720000"/>
          </a:xfrm>
          <a:prstGeom prst="rect">
            <a:avLst/>
          </a:prstGeom>
        </p:spPr>
      </p:pic>
      <p:pic>
        <p:nvPicPr>
          <p:cNvPr id="25" name="图片 24">
            <a:extLst>
              <a:ext uri="{FF2B5EF4-FFF2-40B4-BE49-F238E27FC236}">
                <a16:creationId xmlns:a16="http://schemas.microsoft.com/office/drawing/2014/main" id="{04D2D674-537A-B6B5-D6B3-26268D8B1540}"/>
              </a:ext>
            </a:extLst>
          </p:cNvPr>
          <p:cNvPicPr>
            <a:picLocks noChangeAspect="1"/>
          </p:cNvPicPr>
          <p:nvPr/>
        </p:nvPicPr>
        <p:blipFill>
          <a:blip r:embed="rId7"/>
          <a:stretch>
            <a:fillRect/>
          </a:stretch>
        </p:blipFill>
        <p:spPr>
          <a:xfrm>
            <a:off x="1726312" y="4115466"/>
            <a:ext cx="5700093" cy="1307898"/>
          </a:xfrm>
          <a:prstGeom prst="rect">
            <a:avLst/>
          </a:prstGeom>
        </p:spPr>
      </p:pic>
    </p:spTree>
    <p:extLst>
      <p:ext uri="{BB962C8B-B14F-4D97-AF65-F5344CB8AC3E}">
        <p14:creationId xmlns:p14="http://schemas.microsoft.com/office/powerpoint/2010/main" val="202954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C0C6EF5C-9CFE-4CE5-8D09-222CD3D47BEE}"/>
              </a:ext>
            </a:extLst>
          </p:cNvPr>
          <p:cNvSpPr txBox="1"/>
          <p:nvPr/>
        </p:nvSpPr>
        <p:spPr>
          <a:xfrm>
            <a:off x="2104732" y="2957259"/>
            <a:ext cx="150253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目录</a:t>
            </a:r>
          </a:p>
        </p:txBody>
      </p:sp>
      <p:pic>
        <p:nvPicPr>
          <p:cNvPr id="16" name="图形 15">
            <a:extLst>
              <a:ext uri="{FF2B5EF4-FFF2-40B4-BE49-F238E27FC236}">
                <a16:creationId xmlns:a16="http://schemas.microsoft.com/office/drawing/2014/main" id="{50EC07C6-0F0D-6DA8-A750-4FD0642C72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78" y="223247"/>
            <a:ext cx="2547904" cy="706646"/>
          </a:xfrm>
          <a:prstGeom prst="rect">
            <a:avLst/>
          </a:prstGeom>
        </p:spPr>
      </p:pic>
      <p:sp>
        <p:nvSpPr>
          <p:cNvPr id="28" name="矩形: 圆角 23">
            <a:extLst>
              <a:ext uri="{FF2B5EF4-FFF2-40B4-BE49-F238E27FC236}">
                <a16:creationId xmlns:a16="http://schemas.microsoft.com/office/drawing/2014/main" id="{02A16840-DE7D-F882-FC9E-6C81204F7234}"/>
              </a:ext>
            </a:extLst>
          </p:cNvPr>
          <p:cNvSpPr/>
          <p:nvPr/>
        </p:nvSpPr>
        <p:spPr>
          <a:xfrm>
            <a:off x="6708039" y="223247"/>
            <a:ext cx="5018314" cy="863523"/>
          </a:xfrm>
          <a:prstGeom prst="roundRect">
            <a:avLst>
              <a:gd name="adj" fmla="val 50000"/>
            </a:avLst>
          </a:prstGeom>
          <a:noFill/>
          <a:ln w="19050">
            <a:gradFill>
              <a:gsLst>
                <a:gs pos="0">
                  <a:srgbClr val="003F87"/>
                </a:gs>
                <a:gs pos="77000">
                  <a:srgbClr val="F2F2F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F87"/>
                  </a:gs>
                  <a:gs pos="77000">
                    <a:srgbClr val="F2F2F2"/>
                  </a:gs>
                </a:gsLst>
                <a:lin ang="0" scaled="0"/>
              </a:gradFill>
              <a:cs typeface="+mn-ea"/>
              <a:sym typeface="+mn-lt"/>
            </a:endParaRPr>
          </a:p>
        </p:txBody>
      </p:sp>
      <p:sp>
        <p:nvSpPr>
          <p:cNvPr id="39" name="矩形: 圆角 23">
            <a:extLst>
              <a:ext uri="{FF2B5EF4-FFF2-40B4-BE49-F238E27FC236}">
                <a16:creationId xmlns:a16="http://schemas.microsoft.com/office/drawing/2014/main" id="{AF1769C8-836C-1AC2-4983-AA90E8A7FB68}"/>
              </a:ext>
            </a:extLst>
          </p:cNvPr>
          <p:cNvSpPr/>
          <p:nvPr/>
        </p:nvSpPr>
        <p:spPr>
          <a:xfrm>
            <a:off x="6708039" y="1354976"/>
            <a:ext cx="5018314" cy="863523"/>
          </a:xfrm>
          <a:prstGeom prst="roundRect">
            <a:avLst>
              <a:gd name="adj" fmla="val 50000"/>
            </a:avLst>
          </a:prstGeom>
          <a:noFill/>
          <a:ln w="19050">
            <a:gradFill>
              <a:gsLst>
                <a:gs pos="0">
                  <a:srgbClr val="003F87"/>
                </a:gs>
                <a:gs pos="77000">
                  <a:srgbClr val="F2F2F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F87"/>
                  </a:gs>
                  <a:gs pos="77000">
                    <a:srgbClr val="F2F2F2"/>
                  </a:gs>
                </a:gsLst>
                <a:lin ang="0" scaled="0"/>
              </a:gradFill>
              <a:cs typeface="+mn-ea"/>
              <a:sym typeface="+mn-lt"/>
            </a:endParaRPr>
          </a:p>
        </p:txBody>
      </p:sp>
      <p:sp>
        <p:nvSpPr>
          <p:cNvPr id="40" name="矩形: 圆角 23">
            <a:extLst>
              <a:ext uri="{FF2B5EF4-FFF2-40B4-BE49-F238E27FC236}">
                <a16:creationId xmlns:a16="http://schemas.microsoft.com/office/drawing/2014/main" id="{DA7B0FFE-3B85-DFA6-B5C9-70FC5915EAA9}"/>
              </a:ext>
            </a:extLst>
          </p:cNvPr>
          <p:cNvSpPr/>
          <p:nvPr/>
        </p:nvSpPr>
        <p:spPr>
          <a:xfrm>
            <a:off x="6708039" y="2486705"/>
            <a:ext cx="5018314" cy="863523"/>
          </a:xfrm>
          <a:prstGeom prst="roundRect">
            <a:avLst>
              <a:gd name="adj" fmla="val 50000"/>
            </a:avLst>
          </a:prstGeom>
          <a:noFill/>
          <a:ln w="19050">
            <a:gradFill>
              <a:gsLst>
                <a:gs pos="0">
                  <a:srgbClr val="003F87"/>
                </a:gs>
                <a:gs pos="77000">
                  <a:srgbClr val="F2F2F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F87"/>
                  </a:gs>
                  <a:gs pos="77000">
                    <a:srgbClr val="F2F2F2"/>
                  </a:gs>
                </a:gsLst>
                <a:lin ang="0" scaled="0"/>
              </a:gradFill>
              <a:cs typeface="+mn-ea"/>
              <a:sym typeface="+mn-lt"/>
            </a:endParaRPr>
          </a:p>
        </p:txBody>
      </p:sp>
      <p:sp>
        <p:nvSpPr>
          <p:cNvPr id="56" name="矩形: 圆角 23">
            <a:extLst>
              <a:ext uri="{FF2B5EF4-FFF2-40B4-BE49-F238E27FC236}">
                <a16:creationId xmlns:a16="http://schemas.microsoft.com/office/drawing/2014/main" id="{EE35AE0B-B1C6-4F63-E17C-262629554A54}"/>
              </a:ext>
            </a:extLst>
          </p:cNvPr>
          <p:cNvSpPr/>
          <p:nvPr/>
        </p:nvSpPr>
        <p:spPr>
          <a:xfrm>
            <a:off x="6708039" y="3618434"/>
            <a:ext cx="5018314" cy="863523"/>
          </a:xfrm>
          <a:prstGeom prst="roundRect">
            <a:avLst>
              <a:gd name="adj" fmla="val 50000"/>
            </a:avLst>
          </a:prstGeom>
          <a:noFill/>
          <a:ln w="19050">
            <a:gradFill>
              <a:gsLst>
                <a:gs pos="0">
                  <a:srgbClr val="003F87"/>
                </a:gs>
                <a:gs pos="77000">
                  <a:srgbClr val="F2F2F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F87"/>
                  </a:gs>
                  <a:gs pos="77000">
                    <a:srgbClr val="F2F2F2"/>
                  </a:gs>
                </a:gsLst>
                <a:lin ang="0" scaled="0"/>
              </a:gradFill>
              <a:cs typeface="+mn-ea"/>
              <a:sym typeface="+mn-lt"/>
            </a:endParaRPr>
          </a:p>
        </p:txBody>
      </p:sp>
      <p:sp>
        <p:nvSpPr>
          <p:cNvPr id="57" name="矩形: 圆角 23">
            <a:extLst>
              <a:ext uri="{FF2B5EF4-FFF2-40B4-BE49-F238E27FC236}">
                <a16:creationId xmlns:a16="http://schemas.microsoft.com/office/drawing/2014/main" id="{C313918E-3E72-46A1-771B-210B002283E6}"/>
              </a:ext>
            </a:extLst>
          </p:cNvPr>
          <p:cNvSpPr/>
          <p:nvPr/>
        </p:nvSpPr>
        <p:spPr>
          <a:xfrm>
            <a:off x="6708039" y="4750164"/>
            <a:ext cx="5018314" cy="863523"/>
          </a:xfrm>
          <a:prstGeom prst="roundRect">
            <a:avLst>
              <a:gd name="adj" fmla="val 50000"/>
            </a:avLst>
          </a:prstGeom>
          <a:noFill/>
          <a:ln w="19050">
            <a:gradFill>
              <a:gsLst>
                <a:gs pos="0">
                  <a:srgbClr val="003F87"/>
                </a:gs>
                <a:gs pos="77000">
                  <a:srgbClr val="F2F2F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F87"/>
                  </a:gs>
                  <a:gs pos="77000">
                    <a:srgbClr val="F2F2F2"/>
                  </a:gs>
                </a:gsLst>
                <a:lin ang="0" scaled="0"/>
              </a:gradFill>
              <a:cs typeface="+mn-ea"/>
              <a:sym typeface="+mn-lt"/>
            </a:endParaRPr>
          </a:p>
        </p:txBody>
      </p:sp>
      <p:sp>
        <p:nvSpPr>
          <p:cNvPr id="2" name="文本框 24">
            <a:extLst>
              <a:ext uri="{FF2B5EF4-FFF2-40B4-BE49-F238E27FC236}">
                <a16:creationId xmlns:a16="http://schemas.microsoft.com/office/drawing/2014/main" id="{25C93583-CF90-ACD7-9E67-FFFD03F61EF3}"/>
              </a:ext>
            </a:extLst>
          </p:cNvPr>
          <p:cNvSpPr txBox="1"/>
          <p:nvPr/>
        </p:nvSpPr>
        <p:spPr>
          <a:xfrm>
            <a:off x="245078" y="6234643"/>
            <a:ext cx="220178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003F87"/>
                </a:solidFill>
              </a:rPr>
              <a:t>求  是 </a:t>
            </a:r>
            <a:r>
              <a:rPr lang="en-US" altLang="zh-CN" sz="2000" dirty="0">
                <a:solidFill>
                  <a:srgbClr val="003F87"/>
                </a:solidFill>
              </a:rPr>
              <a:t> </a:t>
            </a:r>
            <a:r>
              <a:rPr lang="zh-CN" altLang="en-US" sz="2000" dirty="0">
                <a:solidFill>
                  <a:srgbClr val="003F87"/>
                </a:solidFill>
              </a:rPr>
              <a:t> </a:t>
            </a:r>
            <a:r>
              <a:rPr lang="en-US" altLang="zh-CN" sz="2000" dirty="0">
                <a:solidFill>
                  <a:srgbClr val="003F87"/>
                </a:solidFill>
              </a:rPr>
              <a:t>/  </a:t>
            </a:r>
            <a:r>
              <a:rPr lang="zh-CN" altLang="en-US" sz="2000" dirty="0">
                <a:solidFill>
                  <a:srgbClr val="003F87"/>
                </a:solidFill>
              </a:rPr>
              <a:t> 创  新</a:t>
            </a:r>
          </a:p>
        </p:txBody>
      </p:sp>
      <p:sp>
        <p:nvSpPr>
          <p:cNvPr id="3" name="矩形: 圆角 23">
            <a:extLst>
              <a:ext uri="{FF2B5EF4-FFF2-40B4-BE49-F238E27FC236}">
                <a16:creationId xmlns:a16="http://schemas.microsoft.com/office/drawing/2014/main" id="{BF7A09A9-89F2-6011-BE0F-9214AC05C435}"/>
              </a:ext>
            </a:extLst>
          </p:cNvPr>
          <p:cNvSpPr/>
          <p:nvPr/>
        </p:nvSpPr>
        <p:spPr>
          <a:xfrm>
            <a:off x="6708039" y="5802881"/>
            <a:ext cx="5018314" cy="863523"/>
          </a:xfrm>
          <a:prstGeom prst="roundRect">
            <a:avLst>
              <a:gd name="adj" fmla="val 50000"/>
            </a:avLst>
          </a:prstGeom>
          <a:noFill/>
          <a:ln w="19050">
            <a:gradFill>
              <a:gsLst>
                <a:gs pos="0">
                  <a:srgbClr val="003F87"/>
                </a:gs>
                <a:gs pos="77000">
                  <a:srgbClr val="F2F2F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3F87"/>
                  </a:gs>
                  <a:gs pos="77000">
                    <a:srgbClr val="F2F2F2"/>
                  </a:gs>
                </a:gsLst>
                <a:lin ang="0" scaled="0"/>
              </a:gradFill>
              <a:cs typeface="+mn-ea"/>
              <a:sym typeface="+mn-lt"/>
            </a:endParaRPr>
          </a:p>
        </p:txBody>
      </p:sp>
      <p:grpSp>
        <p:nvGrpSpPr>
          <p:cNvPr id="5" name="组合 4">
            <a:extLst>
              <a:ext uri="{FF2B5EF4-FFF2-40B4-BE49-F238E27FC236}">
                <a16:creationId xmlns:a16="http://schemas.microsoft.com/office/drawing/2014/main" id="{A1025B71-6E4B-4E0A-06F6-658ED1F2ABDA}"/>
              </a:ext>
            </a:extLst>
          </p:cNvPr>
          <p:cNvGrpSpPr/>
          <p:nvPr/>
        </p:nvGrpSpPr>
        <p:grpSpPr>
          <a:xfrm>
            <a:off x="7156710" y="295009"/>
            <a:ext cx="3925147" cy="6299633"/>
            <a:chOff x="7156710" y="295009"/>
            <a:chExt cx="3925147" cy="6299633"/>
          </a:xfrm>
        </p:grpSpPr>
        <p:grpSp>
          <p:nvGrpSpPr>
            <p:cNvPr id="9" name="组合 8">
              <a:extLst>
                <a:ext uri="{FF2B5EF4-FFF2-40B4-BE49-F238E27FC236}">
                  <a16:creationId xmlns:a16="http://schemas.microsoft.com/office/drawing/2014/main" id="{B496A72F-C74F-AF33-A2AA-A525D1236532}"/>
                </a:ext>
              </a:extLst>
            </p:cNvPr>
            <p:cNvGrpSpPr/>
            <p:nvPr/>
          </p:nvGrpSpPr>
          <p:grpSpPr>
            <a:xfrm>
              <a:off x="7156710" y="295009"/>
              <a:ext cx="3819287" cy="5246916"/>
              <a:chOff x="5395535" y="685800"/>
              <a:chExt cx="3819287" cy="5246916"/>
            </a:xfrm>
          </p:grpSpPr>
          <p:sp>
            <p:nvSpPr>
              <p:cNvPr id="10" name="文本框 9">
                <a:extLst>
                  <a:ext uri="{FF2B5EF4-FFF2-40B4-BE49-F238E27FC236}">
                    <a16:creationId xmlns:a16="http://schemas.microsoft.com/office/drawing/2014/main" id="{5A3B9967-EBF0-B914-170F-ADA6A7BF171E}"/>
                  </a:ext>
                </a:extLst>
              </p:cNvPr>
              <p:cNvSpPr txBox="1"/>
              <p:nvPr/>
            </p:nvSpPr>
            <p:spPr>
              <a:xfrm>
                <a:off x="5395536" y="2949258"/>
                <a:ext cx="3240000"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7"/>
                    </a:solidFill>
                    <a:effectLst/>
                    <a:uLnTx/>
                    <a:uFillTx/>
                    <a:latin typeface="Arial"/>
                    <a:ea typeface="Microsoft YaHei"/>
                    <a:cs typeface="+mn-cs"/>
                  </a:rPr>
                  <a:t>03</a:t>
                </a:r>
                <a:r>
                  <a:rPr lang="zh-CN" altLang="en-US" sz="2800" b="1" dirty="0">
                    <a:solidFill>
                      <a:srgbClr val="003F87"/>
                    </a:solidFill>
                    <a:latin typeface="Arial"/>
                    <a:ea typeface="Microsoft YaHei"/>
                  </a:rPr>
                  <a:t>  </a:t>
                </a:r>
                <a:r>
                  <a:rPr kumimoji="0" lang="zh-CN" altLang="en-US" sz="2800" b="1" i="0" u="none" strike="noStrike" kern="1200" cap="none" spc="0" normalizeH="0" baseline="0" noProof="0" dirty="0">
                    <a:ln>
                      <a:noFill/>
                    </a:ln>
                    <a:solidFill>
                      <a:srgbClr val="003F87"/>
                    </a:solidFill>
                    <a:effectLst/>
                    <a:uLnTx/>
                    <a:uFillTx/>
                    <a:latin typeface="Arial"/>
                    <a:ea typeface="Microsoft YaHei"/>
                    <a:cs typeface="+mn-cs"/>
                  </a:rPr>
                  <a:t>复杂图神经网络</a:t>
                </a:r>
                <a:endParaRPr kumimoji="0" lang="zh-CN" altLang="zh-CN" sz="28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2" name="文本框 11">
                <a:extLst>
                  <a:ext uri="{FF2B5EF4-FFF2-40B4-BE49-F238E27FC236}">
                    <a16:creationId xmlns:a16="http://schemas.microsoft.com/office/drawing/2014/main" id="{51C637FC-E867-60FF-C050-CF3A901D51FA}"/>
                  </a:ext>
                </a:extLst>
              </p:cNvPr>
              <p:cNvSpPr txBox="1"/>
              <p:nvPr/>
            </p:nvSpPr>
            <p:spPr>
              <a:xfrm>
                <a:off x="5395536" y="1817529"/>
                <a:ext cx="3240000"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7"/>
                    </a:solidFill>
                    <a:effectLst/>
                    <a:uLnTx/>
                    <a:uFillTx/>
                    <a:latin typeface="Arial"/>
                    <a:ea typeface="Microsoft YaHei"/>
                    <a:cs typeface="+mn-cs"/>
                  </a:rPr>
                  <a:t>02</a:t>
                </a:r>
                <a:r>
                  <a:rPr kumimoji="0" lang="zh-CN" altLang="en-US" sz="2800" b="1" i="0" u="none" strike="noStrike" kern="1200" cap="none" spc="0" normalizeH="0" baseline="0" noProof="0" dirty="0">
                    <a:ln>
                      <a:noFill/>
                    </a:ln>
                    <a:solidFill>
                      <a:srgbClr val="003F87"/>
                    </a:solidFill>
                    <a:effectLst/>
                    <a:uLnTx/>
                    <a:uFillTx/>
                    <a:latin typeface="Arial"/>
                    <a:ea typeface="Microsoft YaHei"/>
                    <a:cs typeface="+mn-cs"/>
                  </a:rPr>
                  <a:t>  基础图神经网络</a:t>
                </a:r>
                <a:endParaRPr kumimoji="0" lang="zh-CN" altLang="zh-CN" sz="28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3" name="文本框 12">
                <a:extLst>
                  <a:ext uri="{FF2B5EF4-FFF2-40B4-BE49-F238E27FC236}">
                    <a16:creationId xmlns:a16="http://schemas.microsoft.com/office/drawing/2014/main" id="{A0785C3C-4A9F-D3CE-5E82-4BEDA99FC255}"/>
                  </a:ext>
                </a:extLst>
              </p:cNvPr>
              <p:cNvSpPr txBox="1"/>
              <p:nvPr/>
            </p:nvSpPr>
            <p:spPr>
              <a:xfrm>
                <a:off x="5395535" y="4080987"/>
                <a:ext cx="3819287"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7"/>
                    </a:solidFill>
                    <a:effectLst/>
                    <a:uLnTx/>
                    <a:uFillTx/>
                    <a:latin typeface="Arial"/>
                    <a:ea typeface="Microsoft YaHei"/>
                    <a:cs typeface="+mn-cs"/>
                  </a:rPr>
                  <a:t>04</a:t>
                </a:r>
                <a:r>
                  <a:rPr kumimoji="0" lang="zh-CN" altLang="en-US" sz="2800" b="1" i="0" u="none" strike="noStrike" kern="1200" cap="none" spc="0" normalizeH="0" baseline="0" noProof="0" dirty="0">
                    <a:ln>
                      <a:noFill/>
                    </a:ln>
                    <a:solidFill>
                      <a:srgbClr val="003F87"/>
                    </a:solidFill>
                    <a:effectLst/>
                    <a:uLnTx/>
                    <a:uFillTx/>
                    <a:latin typeface="Arial"/>
                    <a:ea typeface="Microsoft YaHei"/>
                    <a:cs typeface="+mn-cs"/>
                  </a:rPr>
                  <a:t>  图神经网络性质</a:t>
                </a:r>
                <a:endParaRPr kumimoji="0" lang="zh-CN" altLang="zh-CN" sz="28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4" name="文本框 13">
                <a:extLst>
                  <a:ext uri="{FF2B5EF4-FFF2-40B4-BE49-F238E27FC236}">
                    <a16:creationId xmlns:a16="http://schemas.microsoft.com/office/drawing/2014/main" id="{53604348-10CF-75FC-A52E-DD8E1CB0BC86}"/>
                  </a:ext>
                </a:extLst>
              </p:cNvPr>
              <p:cNvSpPr txBox="1"/>
              <p:nvPr/>
            </p:nvSpPr>
            <p:spPr>
              <a:xfrm>
                <a:off x="5395536" y="5212716"/>
                <a:ext cx="3240000"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7"/>
                    </a:solidFill>
                    <a:effectLst/>
                    <a:uLnTx/>
                    <a:uFillTx/>
                    <a:latin typeface="Arial"/>
                    <a:ea typeface="Microsoft YaHei"/>
                    <a:cs typeface="+mn-cs"/>
                  </a:rPr>
                  <a:t>05  </a:t>
                </a:r>
                <a:r>
                  <a:rPr kumimoji="0" lang="zh-CN" altLang="en-US" sz="2800" b="1" i="0" u="none" strike="noStrike" kern="1200" cap="none" spc="0" normalizeH="0" baseline="0" noProof="0" dirty="0">
                    <a:ln>
                      <a:noFill/>
                    </a:ln>
                    <a:solidFill>
                      <a:srgbClr val="003F87"/>
                    </a:solidFill>
                    <a:effectLst/>
                    <a:uLnTx/>
                    <a:uFillTx/>
                    <a:latin typeface="Arial"/>
                    <a:ea typeface="Microsoft YaHei"/>
                    <a:cs typeface="+mn-cs"/>
                  </a:rPr>
                  <a:t>图神经网络应用</a:t>
                </a:r>
                <a:endParaRPr kumimoji="0" lang="zh-CN" altLang="zh-CN" sz="28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5" name="文本框 14">
                <a:extLst>
                  <a:ext uri="{FF2B5EF4-FFF2-40B4-BE49-F238E27FC236}">
                    <a16:creationId xmlns:a16="http://schemas.microsoft.com/office/drawing/2014/main" id="{0A402739-ECA9-BA19-28BA-05FD9DC2D7AC}"/>
                  </a:ext>
                </a:extLst>
              </p:cNvPr>
              <p:cNvSpPr txBox="1"/>
              <p:nvPr/>
            </p:nvSpPr>
            <p:spPr>
              <a:xfrm>
                <a:off x="5395536" y="685800"/>
                <a:ext cx="3240000"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7"/>
                    </a:solidFill>
                    <a:effectLst/>
                    <a:uLnTx/>
                    <a:uFillTx/>
                    <a:latin typeface="Arial"/>
                    <a:ea typeface="Microsoft YaHei"/>
                    <a:cs typeface="+mn-cs"/>
                  </a:rPr>
                  <a:t>01</a:t>
                </a:r>
                <a:r>
                  <a:rPr kumimoji="0" lang="zh-CN" altLang="en-US" sz="2800" b="1" i="0" u="none" strike="noStrike" kern="1200" cap="none" spc="0" normalizeH="0" baseline="0" noProof="0" dirty="0">
                    <a:ln>
                      <a:noFill/>
                    </a:ln>
                    <a:solidFill>
                      <a:srgbClr val="003F87"/>
                    </a:solidFill>
                    <a:effectLst/>
                    <a:uLnTx/>
                    <a:uFillTx/>
                    <a:latin typeface="Arial"/>
                    <a:ea typeface="Microsoft YaHei"/>
                    <a:cs typeface="+mn-cs"/>
                  </a:rPr>
                  <a:t>  图论基础</a:t>
                </a:r>
                <a:endParaRPr kumimoji="0" lang="zh-CN" altLang="zh-CN" sz="1200" b="0" i="0" u="none" strike="noStrike" kern="1200" cap="none" spc="0" normalizeH="0" baseline="0" noProof="0" dirty="0">
                  <a:ln>
                    <a:noFill/>
                  </a:ln>
                  <a:solidFill>
                    <a:srgbClr val="003F87"/>
                  </a:solidFill>
                  <a:effectLst/>
                  <a:uLnTx/>
                  <a:uFillTx/>
                  <a:latin typeface="Arial"/>
                  <a:ea typeface="Microsoft YaHei"/>
                  <a:cs typeface="+mn-cs"/>
                </a:endParaRPr>
              </a:p>
            </p:txBody>
          </p:sp>
        </p:grpSp>
        <p:sp>
          <p:nvSpPr>
            <p:cNvPr id="4" name="文本框 3">
              <a:extLst>
                <a:ext uri="{FF2B5EF4-FFF2-40B4-BE49-F238E27FC236}">
                  <a16:creationId xmlns:a16="http://schemas.microsoft.com/office/drawing/2014/main" id="{9681F1F8-11CF-1B63-012B-D62DCA211689}"/>
                </a:ext>
              </a:extLst>
            </p:cNvPr>
            <p:cNvSpPr txBox="1"/>
            <p:nvPr/>
          </p:nvSpPr>
          <p:spPr>
            <a:xfrm>
              <a:off x="7156711" y="5874642"/>
              <a:ext cx="3925146"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7"/>
                  </a:solidFill>
                  <a:effectLst/>
                  <a:uLnTx/>
                  <a:uFillTx/>
                  <a:latin typeface="Arial"/>
                  <a:ea typeface="Microsoft YaHei"/>
                  <a:cs typeface="+mn-cs"/>
                </a:rPr>
                <a:t>06</a:t>
              </a:r>
              <a:r>
                <a:rPr kumimoji="0" lang="zh-CN" altLang="en-US" sz="2800" b="1" i="0" u="none" strike="noStrike" kern="1200" cap="none" spc="0" normalizeH="0" baseline="0" noProof="0" dirty="0">
                  <a:ln>
                    <a:noFill/>
                  </a:ln>
                  <a:solidFill>
                    <a:srgbClr val="003F87"/>
                  </a:solidFill>
                  <a:effectLst/>
                  <a:uLnTx/>
                  <a:uFillTx/>
                  <a:latin typeface="Arial"/>
                  <a:ea typeface="Microsoft YaHei"/>
                  <a:cs typeface="+mn-cs"/>
                </a:rPr>
                <a:t>  参考资料</a:t>
              </a:r>
              <a:endParaRPr kumimoji="0" lang="zh-CN" altLang="zh-CN" sz="2800" b="0" i="0" u="none" strike="noStrike" kern="1200" cap="none" spc="0" normalizeH="0" baseline="0" noProof="0" dirty="0">
                <a:ln>
                  <a:noFill/>
                </a:ln>
                <a:solidFill>
                  <a:srgbClr val="003F87"/>
                </a:solidFill>
                <a:effectLst/>
                <a:uLnTx/>
                <a:uFillTx/>
                <a:latin typeface="Arial"/>
                <a:ea typeface="Microsoft YaHei"/>
                <a:cs typeface="+mn-cs"/>
              </a:endParaRPr>
            </a:p>
          </p:txBody>
        </p:sp>
      </p:grpSp>
    </p:spTree>
    <p:extLst>
      <p:ext uri="{BB962C8B-B14F-4D97-AF65-F5344CB8AC3E}">
        <p14:creationId xmlns:p14="http://schemas.microsoft.com/office/powerpoint/2010/main" val="787374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20/46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6" y="1261408"/>
            <a:ext cx="5457911" cy="29536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defRPr/>
            </a:pPr>
            <a:r>
              <a:rPr lang="zh-CN" altLang="en-US" dirty="0">
                <a:latin typeface="Microsoft YaHei Light" panose="020B0503020204020204" pitchFamily="34" charset="-122"/>
                <a:ea typeface="Microsoft YaHei Light" panose="020B0503020204020204" pitchFamily="34" charset="-122"/>
              </a:rPr>
              <a:t>卷积神经网络</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出发点：平移不变性、局部性</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特点：局部连接、权值共享</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操作：卷积</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滤波、池化</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汇聚、全连接</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组件：卷积核</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滤波器、池化层</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汇聚层</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AutoNum type="arabicPeriod"/>
              <a:defRPr/>
            </a:pP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endParaRPr lang="en-US" altLang="zh-CN" dirty="0">
              <a:latin typeface="Microsoft YaHei Light" panose="020B0503020204020204" pitchFamily="34" charset="-122"/>
              <a:ea typeface="Microsoft YaHei Light" panose="020B0503020204020204" pitchFamily="34" charset="-122"/>
            </a:endParaRPr>
          </a:p>
        </p:txBody>
      </p:sp>
      <p:pic>
        <p:nvPicPr>
          <p:cNvPr id="1026" name="Picture 2">
            <a:extLst>
              <a:ext uri="{FF2B5EF4-FFF2-40B4-BE49-F238E27FC236}">
                <a16:creationId xmlns:a16="http://schemas.microsoft.com/office/drawing/2014/main" id="{EC7FBEF7-D1C4-8567-5911-BCEF5E825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797" y="834917"/>
            <a:ext cx="4867876" cy="2737547"/>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19" name="图片 18">
            <a:extLst>
              <a:ext uri="{FF2B5EF4-FFF2-40B4-BE49-F238E27FC236}">
                <a16:creationId xmlns:a16="http://schemas.microsoft.com/office/drawing/2014/main" id="{181FF9C0-3AE3-4E4C-66A1-E174D2F1D800}"/>
              </a:ext>
            </a:extLst>
          </p:cNvPr>
          <p:cNvPicPr>
            <a:picLocks noChangeAspect="1"/>
          </p:cNvPicPr>
          <p:nvPr/>
        </p:nvPicPr>
        <p:blipFill rotWithShape="1">
          <a:blip r:embed="rId6"/>
          <a:srcRect t="17672" r="6687" b="16653"/>
          <a:stretch/>
        </p:blipFill>
        <p:spPr>
          <a:xfrm>
            <a:off x="3047320" y="3792681"/>
            <a:ext cx="9144680" cy="2433832"/>
          </a:xfrm>
          <a:prstGeom prst="rect">
            <a:avLst/>
          </a:prstGeom>
        </p:spPr>
      </p:pic>
      <p:pic>
        <p:nvPicPr>
          <p:cNvPr id="21" name="Picture 2">
            <a:extLst>
              <a:ext uri="{FF2B5EF4-FFF2-40B4-BE49-F238E27FC236}">
                <a16:creationId xmlns:a16="http://schemas.microsoft.com/office/drawing/2014/main" id="{74FA4678-D13A-0C62-75E6-69B7D9324D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683" y="3733800"/>
            <a:ext cx="2645354" cy="2551595"/>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占位符 10">
            <a:extLst>
              <a:ext uri="{FF2B5EF4-FFF2-40B4-BE49-F238E27FC236}">
                <a16:creationId xmlns:a16="http://schemas.microsoft.com/office/drawing/2014/main" id="{0A313628-9787-6F9E-0579-FFD0DCBFD581}"/>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19719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21/46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6" y="1261408"/>
            <a:ext cx="7215831" cy="46156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mj-lt"/>
              <a:buAutoNum type="arabicPeriod" startAt="2"/>
              <a:defRPr/>
            </a:pPr>
            <a:r>
              <a:rPr lang="zh-CN" altLang="en-US" dirty="0">
                <a:latin typeface="Microsoft YaHei Light" panose="020B0503020204020204" pitchFamily="34" charset="-122"/>
                <a:ea typeface="Microsoft YaHei Light" panose="020B0503020204020204" pitchFamily="34" charset="-122"/>
              </a:rPr>
              <a:t>图上的卷积神经网络的思考</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最大的区别：</a:t>
            </a:r>
            <a:r>
              <a:rPr lang="en-US" altLang="zh-CN" dirty="0">
                <a:latin typeface="Microsoft YaHei Light" panose="020B0503020204020204" pitchFamily="34" charset="-122"/>
                <a:ea typeface="Microsoft YaHei Light" panose="020B0503020204020204" pitchFamily="34" charset="-122"/>
              </a:rPr>
              <a:t>CNN</a:t>
            </a:r>
            <a:r>
              <a:rPr lang="zh-CN" altLang="en-US" dirty="0">
                <a:latin typeface="Microsoft YaHei Light" panose="020B0503020204020204" pitchFamily="34" charset="-122"/>
                <a:ea typeface="Microsoft YaHei Light" panose="020B0503020204020204" pitchFamily="34" charset="-122"/>
              </a:rPr>
              <a:t>成功的主要原因：图像数据有平移不变性，而图结构是非欧数据不具备</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解释一下区别：</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图像上卷积核平移保证运算正常运行</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图结构数据邻居节点不固定，不能保证正常</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如何解决卷积核</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滤波器的问题？</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卷积核的原理出发：二维加窗傅立叶变换</a:t>
            </a:r>
            <a:r>
              <a:rPr lang="en-US" altLang="zh-CN" dirty="0">
                <a:latin typeface="Microsoft YaHei Light" panose="020B0503020204020204" pitchFamily="34" charset="-122"/>
                <a:ea typeface="Microsoft YaHei Light" panose="020B0503020204020204" pitchFamily="34" charset="-122"/>
              </a:rPr>
              <a:t>/Gabor</a:t>
            </a:r>
            <a:r>
              <a:rPr lang="zh-CN" altLang="en-US" dirty="0">
                <a:latin typeface="Microsoft YaHei Light" panose="020B0503020204020204" pitchFamily="34" charset="-122"/>
                <a:ea typeface="Microsoft YaHei Light" panose="020B0503020204020204" pitchFamily="34" charset="-122"/>
              </a:rPr>
              <a:t>变换</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谱方法</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谱域方法</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卷积核的作用出发：中心节点和邻居节点加权求和</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消息传递</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空域方法</a:t>
            </a: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22" name="图片 21" descr="气泡图&#10;&#10;中度可信度描述已自动生成">
            <a:extLst>
              <a:ext uri="{FF2B5EF4-FFF2-40B4-BE49-F238E27FC236}">
                <a16:creationId xmlns:a16="http://schemas.microsoft.com/office/drawing/2014/main" id="{4043742E-ED07-69B1-FB18-634AA540CD11}"/>
              </a:ext>
            </a:extLst>
          </p:cNvPr>
          <p:cNvPicPr>
            <a:picLocks noChangeAspect="1"/>
          </p:cNvPicPr>
          <p:nvPr/>
        </p:nvPicPr>
        <p:blipFill rotWithShape="1">
          <a:blip r:embed="rId5">
            <a:extLst>
              <a:ext uri="{28A0092B-C50C-407E-A947-70E740481C1C}">
                <a14:useLocalDpi xmlns:a14="http://schemas.microsoft.com/office/drawing/2010/main" val="0"/>
              </a:ext>
            </a:extLst>
          </a:blip>
          <a:srcRect l="10716" r="8666"/>
          <a:stretch/>
        </p:blipFill>
        <p:spPr>
          <a:xfrm>
            <a:off x="8837304" y="661253"/>
            <a:ext cx="2805352" cy="2832100"/>
          </a:xfrm>
          <a:prstGeom prst="rect">
            <a:avLst/>
          </a:prstGeom>
        </p:spPr>
      </p:pic>
      <p:pic>
        <p:nvPicPr>
          <p:cNvPr id="25" name="图片 24">
            <a:extLst>
              <a:ext uri="{FF2B5EF4-FFF2-40B4-BE49-F238E27FC236}">
                <a16:creationId xmlns:a16="http://schemas.microsoft.com/office/drawing/2014/main" id="{0918F189-6E98-7408-EF5E-31BA872CE40D}"/>
              </a:ext>
            </a:extLst>
          </p:cNvPr>
          <p:cNvPicPr>
            <a:picLocks noChangeAspect="1"/>
          </p:cNvPicPr>
          <p:nvPr/>
        </p:nvPicPr>
        <p:blipFill rotWithShape="1">
          <a:blip r:embed="rId6"/>
          <a:srcRect l="9629" r="5732"/>
          <a:stretch/>
        </p:blipFill>
        <p:spPr>
          <a:xfrm>
            <a:off x="9050482" y="3641204"/>
            <a:ext cx="2493818" cy="2565400"/>
          </a:xfrm>
          <a:prstGeom prst="rect">
            <a:avLst/>
          </a:prstGeom>
        </p:spPr>
      </p:pic>
      <p:sp>
        <p:nvSpPr>
          <p:cNvPr id="27" name="文本占位符 10">
            <a:extLst>
              <a:ext uri="{FF2B5EF4-FFF2-40B4-BE49-F238E27FC236}">
                <a16:creationId xmlns:a16="http://schemas.microsoft.com/office/drawing/2014/main" id="{9387E967-2D5D-EF99-5514-42D78826194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182841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5" name="文本占位符 10">
            <a:extLst>
              <a:ext uri="{FF2B5EF4-FFF2-40B4-BE49-F238E27FC236}">
                <a16:creationId xmlns:a16="http://schemas.microsoft.com/office/drawing/2014/main" id="{5FEF66FF-5AB8-4AE1-BE6F-4F61084AFC7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22/46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6" y="1261408"/>
            <a:ext cx="5440547" cy="3784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mj-lt"/>
              <a:buAutoNum type="arabicPeriod" startAt="3"/>
              <a:defRPr/>
            </a:pPr>
            <a:r>
              <a:rPr lang="zh-CN" altLang="en-US" dirty="0">
                <a:latin typeface="Microsoft YaHei Light" panose="020B0503020204020204" pitchFamily="34" charset="-122"/>
                <a:ea typeface="Microsoft YaHei Light" panose="020B0503020204020204" pitchFamily="34" charset="-122"/>
              </a:rPr>
              <a:t>图上信号处理例子：</a:t>
            </a:r>
            <a:endParaRPr lang="en-US" altLang="zh-CN" dirty="0">
              <a:latin typeface="Microsoft YaHei Light" panose="020B0503020204020204" pitchFamily="34" charset="-122"/>
              <a:ea typeface="Microsoft YaHei Light" panose="020B0503020204020204" pitchFamily="34" charset="-122"/>
            </a:endParaRPr>
          </a:p>
          <a:p>
            <a:pPr marL="857250" lvl="1" indent="-40005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测量温度：</a:t>
            </a:r>
            <a:endParaRPr lang="en-US" altLang="zh-CN" dirty="0">
              <a:latin typeface="Microsoft YaHei Light" panose="020B0503020204020204" pitchFamily="34" charset="-122"/>
              <a:ea typeface="Microsoft YaHei Light" panose="020B0503020204020204" pitchFamily="34" charset="-122"/>
            </a:endParaRPr>
          </a:p>
          <a:p>
            <a:pPr marL="857250" lvl="1" indent="-400050">
              <a:lnSpc>
                <a:spcPct val="150000"/>
              </a:lnSpc>
              <a:buFont typeface="+mj-ea"/>
              <a:buAutoNum type="circleNumDbPlain"/>
              <a:defRPr/>
            </a:pPr>
            <a:endParaRPr lang="en-US" altLang="zh-CN" dirty="0">
              <a:latin typeface="Microsoft YaHei Light" panose="020B0503020204020204" pitchFamily="34" charset="-122"/>
              <a:ea typeface="Microsoft YaHei Light" panose="020B0503020204020204" pitchFamily="34" charset="-122"/>
            </a:endParaRPr>
          </a:p>
          <a:p>
            <a:pPr marL="857250" lvl="1" indent="-40005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减少噪声：</a:t>
            </a: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marL="857250" lvl="1" indent="-40005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添加权重：</a:t>
            </a:r>
            <a:endParaRPr lang="en-US" altLang="zh-CN" dirty="0">
              <a:latin typeface="Microsoft YaHei Light" panose="020B0503020204020204" pitchFamily="34" charset="-122"/>
              <a:ea typeface="Microsoft YaHei Light" panose="020B0503020204020204" pitchFamily="34" charset="-122"/>
            </a:endParaRPr>
          </a:p>
          <a:p>
            <a:pPr marL="857250" lvl="1" indent="-400050">
              <a:lnSpc>
                <a:spcPct val="150000"/>
              </a:lnSpc>
              <a:buFont typeface="+mj-ea"/>
              <a:buAutoNum type="circleNumDbPlain"/>
              <a:defRPr/>
            </a:pPr>
            <a:endParaRPr lang="en-US" altLang="zh-CN" dirty="0">
              <a:latin typeface="Microsoft YaHei Light" panose="020B0503020204020204" pitchFamily="34" charset="-122"/>
              <a:ea typeface="Microsoft YaHei Light" panose="020B0503020204020204" pitchFamily="34" charset="-122"/>
            </a:endParaRPr>
          </a:p>
          <a:p>
            <a:pPr marL="857250" lvl="1" indent="-400050">
              <a:lnSpc>
                <a:spcPct val="150000"/>
              </a:lnSpc>
              <a:buFont typeface="+mj-ea"/>
              <a:buAutoNum type="circleNumDbPlain"/>
              <a:defRPr/>
            </a:pPr>
            <a:endParaRPr lang="en-US" altLang="zh-CN" dirty="0">
              <a:latin typeface="Microsoft YaHei Light" panose="020B0503020204020204" pitchFamily="34" charset="-122"/>
              <a:ea typeface="Microsoft YaHei Light" panose="020B0503020204020204" pitchFamily="34" charset="-122"/>
            </a:endParaRPr>
          </a:p>
          <a:p>
            <a:pPr marL="857250" lvl="1" indent="-40005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权重归一化：  </a:t>
            </a: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19" name="图片 18">
            <a:extLst>
              <a:ext uri="{FF2B5EF4-FFF2-40B4-BE49-F238E27FC236}">
                <a16:creationId xmlns:a16="http://schemas.microsoft.com/office/drawing/2014/main" id="{935AF216-89FA-A957-BB00-628C0E5263FB}"/>
              </a:ext>
            </a:extLst>
          </p:cNvPr>
          <p:cNvPicPr>
            <a:picLocks noChangeAspect="1"/>
          </p:cNvPicPr>
          <p:nvPr/>
        </p:nvPicPr>
        <p:blipFill>
          <a:blip r:embed="rId5"/>
          <a:stretch>
            <a:fillRect/>
          </a:stretch>
        </p:blipFill>
        <p:spPr>
          <a:xfrm>
            <a:off x="6106915" y="657219"/>
            <a:ext cx="5946702" cy="5653339"/>
          </a:xfrm>
          <a:prstGeom prst="rect">
            <a:avLst/>
          </a:prstGeom>
        </p:spPr>
      </p:pic>
      <p:pic>
        <p:nvPicPr>
          <p:cNvPr id="20" name="图片 19">
            <a:extLst>
              <a:ext uri="{FF2B5EF4-FFF2-40B4-BE49-F238E27FC236}">
                <a16:creationId xmlns:a16="http://schemas.microsoft.com/office/drawing/2014/main" id="{24A1C931-C384-3491-0652-A44E5296C537}"/>
              </a:ext>
            </a:extLst>
          </p:cNvPr>
          <p:cNvPicPr>
            <a:picLocks noChangeAspect="1"/>
          </p:cNvPicPr>
          <p:nvPr/>
        </p:nvPicPr>
        <p:blipFill>
          <a:blip r:embed="rId6"/>
          <a:stretch>
            <a:fillRect/>
          </a:stretch>
        </p:blipFill>
        <p:spPr>
          <a:xfrm>
            <a:off x="1519668" y="2125494"/>
            <a:ext cx="2496824" cy="340476"/>
          </a:xfrm>
          <a:prstGeom prst="rect">
            <a:avLst/>
          </a:prstGeom>
        </p:spPr>
      </p:pic>
      <p:pic>
        <p:nvPicPr>
          <p:cNvPr id="21" name="图片 20">
            <a:extLst>
              <a:ext uri="{FF2B5EF4-FFF2-40B4-BE49-F238E27FC236}">
                <a16:creationId xmlns:a16="http://schemas.microsoft.com/office/drawing/2014/main" id="{0F402796-7B54-CC93-4455-D14FD46D431B}"/>
              </a:ext>
            </a:extLst>
          </p:cNvPr>
          <p:cNvPicPr>
            <a:picLocks noChangeAspect="1"/>
          </p:cNvPicPr>
          <p:nvPr/>
        </p:nvPicPr>
        <p:blipFill>
          <a:blip r:embed="rId7"/>
          <a:stretch>
            <a:fillRect/>
          </a:stretch>
        </p:blipFill>
        <p:spPr>
          <a:xfrm>
            <a:off x="1519668" y="2964840"/>
            <a:ext cx="2986463" cy="616560"/>
          </a:xfrm>
          <a:prstGeom prst="rect">
            <a:avLst/>
          </a:prstGeom>
        </p:spPr>
      </p:pic>
      <p:pic>
        <p:nvPicPr>
          <p:cNvPr id="22" name="图片 21">
            <a:extLst>
              <a:ext uri="{FF2B5EF4-FFF2-40B4-BE49-F238E27FC236}">
                <a16:creationId xmlns:a16="http://schemas.microsoft.com/office/drawing/2014/main" id="{7369465D-4709-E542-D8D8-51FA54BD7B7C}"/>
              </a:ext>
            </a:extLst>
          </p:cNvPr>
          <p:cNvPicPr>
            <a:picLocks noChangeAspect="1"/>
          </p:cNvPicPr>
          <p:nvPr/>
        </p:nvPicPr>
        <p:blipFill>
          <a:blip r:embed="rId8"/>
          <a:stretch>
            <a:fillRect/>
          </a:stretch>
        </p:blipFill>
        <p:spPr>
          <a:xfrm>
            <a:off x="1443786" y="3807246"/>
            <a:ext cx="1546153" cy="331319"/>
          </a:xfrm>
          <a:prstGeom prst="rect">
            <a:avLst/>
          </a:prstGeom>
        </p:spPr>
      </p:pic>
      <p:pic>
        <p:nvPicPr>
          <p:cNvPr id="25" name="图片 24">
            <a:extLst>
              <a:ext uri="{FF2B5EF4-FFF2-40B4-BE49-F238E27FC236}">
                <a16:creationId xmlns:a16="http://schemas.microsoft.com/office/drawing/2014/main" id="{C3A3803F-5A58-1DC5-6887-488E54CC4391}"/>
              </a:ext>
            </a:extLst>
          </p:cNvPr>
          <p:cNvPicPr>
            <a:picLocks noChangeAspect="1"/>
          </p:cNvPicPr>
          <p:nvPr/>
        </p:nvPicPr>
        <p:blipFill>
          <a:blip r:embed="rId9"/>
          <a:stretch>
            <a:fillRect/>
          </a:stretch>
        </p:blipFill>
        <p:spPr>
          <a:xfrm>
            <a:off x="1443786" y="4243539"/>
            <a:ext cx="1687469" cy="337494"/>
          </a:xfrm>
          <a:prstGeom prst="rect">
            <a:avLst/>
          </a:prstGeom>
        </p:spPr>
      </p:pic>
      <p:pic>
        <p:nvPicPr>
          <p:cNvPr id="27" name="图片 26">
            <a:extLst>
              <a:ext uri="{FF2B5EF4-FFF2-40B4-BE49-F238E27FC236}">
                <a16:creationId xmlns:a16="http://schemas.microsoft.com/office/drawing/2014/main" id="{D68B948D-1718-926D-357F-003680482068}"/>
              </a:ext>
            </a:extLst>
          </p:cNvPr>
          <p:cNvPicPr>
            <a:picLocks noChangeAspect="1"/>
          </p:cNvPicPr>
          <p:nvPr/>
        </p:nvPicPr>
        <p:blipFill>
          <a:blip r:embed="rId10"/>
          <a:stretch>
            <a:fillRect/>
          </a:stretch>
        </p:blipFill>
        <p:spPr>
          <a:xfrm>
            <a:off x="1511296" y="5077605"/>
            <a:ext cx="2017852" cy="435856"/>
          </a:xfrm>
          <a:prstGeom prst="rect">
            <a:avLst/>
          </a:prstGeom>
        </p:spPr>
      </p:pic>
    </p:spTree>
    <p:extLst>
      <p:ext uri="{BB962C8B-B14F-4D97-AF65-F5344CB8AC3E}">
        <p14:creationId xmlns:p14="http://schemas.microsoft.com/office/powerpoint/2010/main" val="371857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5" name="文本占位符 10">
            <a:extLst>
              <a:ext uri="{FF2B5EF4-FFF2-40B4-BE49-F238E27FC236}">
                <a16:creationId xmlns:a16="http://schemas.microsoft.com/office/drawing/2014/main" id="{5FEF66FF-5AB8-4AE1-BE6F-4F61084AFC7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7" y="1261408"/>
            <a:ext cx="10685313" cy="12917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4"/>
              <a:tabLst/>
              <a:defRPr/>
            </a:pPr>
            <a:r>
              <a:rPr lang="zh-CN" altLang="en-US" dirty="0">
                <a:latin typeface="Microsoft YaHei Light" panose="020B0503020204020204" pitchFamily="34" charset="-122"/>
                <a:ea typeface="Microsoft YaHei Light" panose="020B0503020204020204" pitchFamily="34" charset="-122"/>
              </a:rPr>
              <a:t>基于谱方法的图滤波器：</a:t>
            </a:r>
            <a:r>
              <a:rPr lang="zh-CN" altLang="en-US" dirty="0">
                <a:highlight>
                  <a:srgbClr val="FFFF00"/>
                </a:highlight>
                <a:latin typeface="Microsoft YaHei Light" panose="020B0503020204020204" pitchFamily="34" charset="-122"/>
                <a:ea typeface="Microsoft YaHei Light" panose="020B0503020204020204" pitchFamily="34" charset="-122"/>
              </a:rPr>
              <a:t>调制图信号的频率，保留</a:t>
            </a:r>
            <a:r>
              <a:rPr lang="en-US" altLang="zh-CN" dirty="0">
                <a:highlight>
                  <a:srgbClr val="FFFF00"/>
                </a:highlight>
                <a:latin typeface="Microsoft YaHei Light" panose="020B0503020204020204" pitchFamily="34" charset="-122"/>
                <a:ea typeface="Microsoft YaHei Light" panose="020B0503020204020204" pitchFamily="34" charset="-122"/>
              </a:rPr>
              <a:t>/</a:t>
            </a:r>
            <a:r>
              <a:rPr lang="zh-CN" altLang="en-US" dirty="0">
                <a:highlight>
                  <a:srgbClr val="FFFF00"/>
                </a:highlight>
                <a:latin typeface="Microsoft YaHei Light" panose="020B0503020204020204" pitchFamily="34" charset="-122"/>
                <a:ea typeface="Microsoft YaHei Light" panose="020B0503020204020204" pitchFamily="34" charset="-122"/>
              </a:rPr>
              <a:t>放大其中一些频率分量，移除</a:t>
            </a:r>
            <a:r>
              <a:rPr lang="en-US" altLang="zh-CN" dirty="0">
                <a:highlight>
                  <a:srgbClr val="FFFF00"/>
                </a:highlight>
                <a:latin typeface="Microsoft YaHei Light" panose="020B0503020204020204" pitchFamily="34" charset="-122"/>
                <a:ea typeface="Microsoft YaHei Light" panose="020B0503020204020204" pitchFamily="34" charset="-122"/>
              </a:rPr>
              <a:t>/</a:t>
            </a:r>
            <a:r>
              <a:rPr lang="zh-CN" altLang="en-US" dirty="0">
                <a:highlight>
                  <a:srgbClr val="FFFF00"/>
                </a:highlight>
                <a:latin typeface="Microsoft YaHei Light" panose="020B0503020204020204" pitchFamily="34" charset="-122"/>
                <a:ea typeface="Microsoft YaHei Light" panose="020B0503020204020204" pitchFamily="34" charset="-122"/>
              </a:rPr>
              <a:t>减小另一些</a:t>
            </a:r>
            <a:endParaRPr lang="en-US" altLang="zh-CN" dirty="0">
              <a:highlight>
                <a:srgbClr val="FFFF00"/>
              </a:highlight>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傅立叶变换：傅立叶级数和连续傅立叶变换</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傅立叶级数：任何周期性函数可以分解成正</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余弦函数的集合</a:t>
            </a: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33" name="图片 32">
            <a:extLst>
              <a:ext uri="{FF2B5EF4-FFF2-40B4-BE49-F238E27FC236}">
                <a16:creationId xmlns:a16="http://schemas.microsoft.com/office/drawing/2014/main" id="{76162B30-2B2C-F66E-EFB2-93745166A9CF}"/>
              </a:ext>
            </a:extLst>
          </p:cNvPr>
          <p:cNvPicPr>
            <a:picLocks noChangeAspect="1"/>
          </p:cNvPicPr>
          <p:nvPr/>
        </p:nvPicPr>
        <p:blipFill>
          <a:blip r:embed="rId5"/>
          <a:stretch>
            <a:fillRect/>
          </a:stretch>
        </p:blipFill>
        <p:spPr>
          <a:xfrm>
            <a:off x="1498356" y="2643150"/>
            <a:ext cx="5500255" cy="3580895"/>
          </a:xfrm>
          <a:prstGeom prst="rect">
            <a:avLst/>
          </a:prstGeom>
        </p:spPr>
      </p:pic>
      <p:pic>
        <p:nvPicPr>
          <p:cNvPr id="17414" name="Picture 6" descr="另一个分别采用傅里叶级数的前 1, 2, 3, 4 项近似方波的可视化。（可以在这里 （页面存档备份，存于互联网档案馆）看到一个交互式的动画）">
            <a:extLst>
              <a:ext uri="{FF2B5EF4-FFF2-40B4-BE49-F238E27FC236}">
                <a16:creationId xmlns:a16="http://schemas.microsoft.com/office/drawing/2014/main" id="{268E6788-C7A5-44DB-3272-8F2766F089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867" y="2600342"/>
            <a:ext cx="3575820" cy="357582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占位符 10">
            <a:extLst>
              <a:ext uri="{FF2B5EF4-FFF2-40B4-BE49-F238E27FC236}">
                <a16:creationId xmlns:a16="http://schemas.microsoft.com/office/drawing/2014/main" id="{847D9CBA-BE39-6326-AA75-4B7CCDFC53D1}"/>
              </a:ext>
            </a:extLst>
          </p:cNvPr>
          <p:cNvSpPr>
            <a:spLocks noGrp="1"/>
          </p:cNvSpPr>
          <p:nvPr/>
        </p:nvSpPr>
        <p:spPr>
          <a:xfrm>
            <a:off x="11082484" y="6514915"/>
            <a:ext cx="852217" cy="266502"/>
          </a:xfrm>
          <a:prstGeom prst="rect">
            <a:avLst/>
          </a:prstGeom>
        </p:spPr>
        <p:txBody>
          <a:bodyPr vert="horz" lIns="91440" tIns="45720" rIns="91440" bIns="45720" rtlCol="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dirty="0">
                <a:solidFill>
                  <a:srgbClr val="003F87"/>
                </a:solidFill>
                <a:latin typeface="Microsoft YaHei" panose="020B0503020204020204" pitchFamily="34" charset="-122"/>
                <a:ea typeface="Microsoft YaHei" panose="020B0503020204020204" pitchFamily="34" charset="-122"/>
              </a:rPr>
              <a:t>23/46</a:t>
            </a:r>
            <a:endParaRPr lang="zh-CN" altLang="en-US" sz="1400" b="1" dirty="0">
              <a:solidFill>
                <a:srgbClr val="003F87"/>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64501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5" name="文本占位符 10">
            <a:extLst>
              <a:ext uri="{FF2B5EF4-FFF2-40B4-BE49-F238E27FC236}">
                <a16:creationId xmlns:a16="http://schemas.microsoft.com/office/drawing/2014/main" id="{5FEF66FF-5AB8-4AE1-BE6F-4F61084AFC7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24/46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7" y="1261408"/>
            <a:ext cx="11402286" cy="12917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4"/>
              <a:tabLst/>
              <a:defRPr/>
            </a:pPr>
            <a:r>
              <a:rPr lang="zh-CN" altLang="en-US" dirty="0">
                <a:latin typeface="Microsoft YaHei Light" panose="020B0503020204020204" pitchFamily="34" charset="-122"/>
                <a:ea typeface="Microsoft YaHei Light" panose="020B0503020204020204" pitchFamily="34" charset="-122"/>
              </a:rPr>
              <a:t>基于谱方法的图滤波器</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傅立叶变换</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连续傅立叶变换：非周期性函数：考虑成周期无穷大的函数</a:t>
            </a: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35" name="图片 34">
            <a:extLst>
              <a:ext uri="{FF2B5EF4-FFF2-40B4-BE49-F238E27FC236}">
                <a16:creationId xmlns:a16="http://schemas.microsoft.com/office/drawing/2014/main" id="{4DAEB9EF-0D29-2D47-6CAF-D31597E8BB34}"/>
              </a:ext>
            </a:extLst>
          </p:cNvPr>
          <p:cNvPicPr>
            <a:picLocks noChangeAspect="1"/>
          </p:cNvPicPr>
          <p:nvPr/>
        </p:nvPicPr>
        <p:blipFill>
          <a:blip r:embed="rId5"/>
          <a:stretch>
            <a:fillRect/>
          </a:stretch>
        </p:blipFill>
        <p:spPr>
          <a:xfrm>
            <a:off x="1103586" y="2648301"/>
            <a:ext cx="4687614" cy="3614020"/>
          </a:xfrm>
          <a:prstGeom prst="rect">
            <a:avLst/>
          </a:prstGeom>
        </p:spPr>
      </p:pic>
      <p:pic>
        <p:nvPicPr>
          <p:cNvPr id="37" name="图形 36">
            <a:extLst>
              <a:ext uri="{FF2B5EF4-FFF2-40B4-BE49-F238E27FC236}">
                <a16:creationId xmlns:a16="http://schemas.microsoft.com/office/drawing/2014/main" id="{23E188C1-C3B5-7DDF-0B1F-6A720A7339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0516" y="2146379"/>
            <a:ext cx="4027857" cy="332575"/>
          </a:xfrm>
          <a:prstGeom prst="rect">
            <a:avLst/>
          </a:prstGeom>
        </p:spPr>
      </p:pic>
      <p:pic>
        <p:nvPicPr>
          <p:cNvPr id="38" name="图片 37">
            <a:extLst>
              <a:ext uri="{FF2B5EF4-FFF2-40B4-BE49-F238E27FC236}">
                <a16:creationId xmlns:a16="http://schemas.microsoft.com/office/drawing/2014/main" id="{9D1F6EB2-5469-A1A2-A439-DAAFA023834E}"/>
              </a:ext>
            </a:extLst>
          </p:cNvPr>
          <p:cNvPicPr>
            <a:picLocks noChangeAspect="1"/>
          </p:cNvPicPr>
          <p:nvPr/>
        </p:nvPicPr>
        <p:blipFill>
          <a:blip r:embed="rId8"/>
          <a:stretch>
            <a:fillRect/>
          </a:stretch>
        </p:blipFill>
        <p:spPr>
          <a:xfrm>
            <a:off x="6154595" y="2867902"/>
            <a:ext cx="5046805" cy="3194040"/>
          </a:xfrm>
          <a:prstGeom prst="rect">
            <a:avLst/>
          </a:prstGeom>
        </p:spPr>
      </p:pic>
      <p:pic>
        <p:nvPicPr>
          <p:cNvPr id="18434" name="Picture 2">
            <a:extLst>
              <a:ext uri="{FF2B5EF4-FFF2-40B4-BE49-F238E27FC236}">
                <a16:creationId xmlns:a16="http://schemas.microsoft.com/office/drawing/2014/main" id="{5CB920C4-FDDE-E75E-66D1-0646901B62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702" y="2573570"/>
            <a:ext cx="6097862" cy="378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5" name="文本占位符 10">
            <a:extLst>
              <a:ext uri="{FF2B5EF4-FFF2-40B4-BE49-F238E27FC236}">
                <a16:creationId xmlns:a16="http://schemas.microsoft.com/office/drawing/2014/main" id="{5FEF66FF-5AB8-4AE1-BE6F-4F61084AFC7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25/46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7" y="1261408"/>
            <a:ext cx="11760950" cy="50311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4"/>
              <a:tabLst/>
              <a:defRPr/>
            </a:pPr>
            <a:r>
              <a:rPr lang="zh-CN" altLang="en-US" dirty="0">
                <a:latin typeface="Microsoft YaHei Light" panose="020B0503020204020204" pitchFamily="34" charset="-122"/>
                <a:ea typeface="Microsoft YaHei Light" panose="020B0503020204020204" pitchFamily="34" charset="-122"/>
              </a:rPr>
              <a:t>基于谱方法的图滤波器</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傅立叶变换</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连续傅立叶变换：非周期性函数：考虑成周期无穷大的函数</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n"/>
              <a:defRPr/>
            </a:pPr>
            <a:r>
              <a:rPr lang="zh-CN" altLang="en-US" dirty="0">
                <a:latin typeface="Microsoft YaHei Light" panose="020B0503020204020204" pitchFamily="34" charset="-122"/>
                <a:ea typeface="Microsoft YaHei Light" panose="020B0503020204020204" pitchFamily="34" charset="-122"/>
              </a:rPr>
              <a:t>如何从非周期性函数中分解信号？</a:t>
            </a:r>
            <a:r>
              <a:rPr lang="zh-CN" altLang="en-US" dirty="0">
                <a:solidFill>
                  <a:srgbClr val="003F87"/>
                </a:solidFill>
                <a:latin typeface="Microsoft YaHei Light" panose="020B0503020204020204" pitchFamily="34" charset="-122"/>
                <a:ea typeface="Microsoft YaHei Light" panose="020B0503020204020204" pitchFamily="34" charset="-122"/>
              </a:rPr>
              <a:t>使用正交</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n"/>
              <a:defRPr/>
            </a:pPr>
            <a:r>
              <a:rPr lang="zh-CN" altLang="en-US" b="0" i="0" dirty="0">
                <a:solidFill>
                  <a:srgbClr val="121212"/>
                </a:solidFill>
                <a:effectLst/>
                <a:latin typeface="-apple-system"/>
              </a:rPr>
              <a:t>假设这函数中有一个 </a:t>
            </a:r>
            <a:r>
              <a:rPr lang="en" altLang="zh-CN" b="0" i="0" dirty="0">
                <a:solidFill>
                  <a:srgbClr val="121212"/>
                </a:solidFill>
                <a:effectLst/>
                <a:latin typeface="-apple-system"/>
              </a:rPr>
              <a:t>cos(n</a:t>
            </a:r>
            <a:r>
              <a:rPr lang="el-GR" altLang="zh-CN" b="0" i="0" dirty="0">
                <a:solidFill>
                  <a:srgbClr val="121212"/>
                </a:solidFill>
                <a:effectLst/>
                <a:latin typeface="-apple-system"/>
              </a:rPr>
              <a:t>ω</a:t>
            </a:r>
            <a:r>
              <a:rPr lang="en" altLang="zh-CN" b="0" i="0" dirty="0">
                <a:solidFill>
                  <a:srgbClr val="121212"/>
                </a:solidFill>
                <a:effectLst/>
                <a:latin typeface="-apple-system"/>
              </a:rPr>
              <a:t>x) </a:t>
            </a:r>
            <a:r>
              <a:rPr lang="zh-CN" altLang="en-US" b="0" i="0" dirty="0">
                <a:solidFill>
                  <a:srgbClr val="121212"/>
                </a:solidFill>
                <a:effectLst/>
                <a:latin typeface="-apple-system"/>
              </a:rPr>
              <a:t>的信号，用 </a:t>
            </a:r>
            <a:r>
              <a:rPr lang="en" altLang="zh-CN" b="0" i="0" dirty="0">
                <a:solidFill>
                  <a:srgbClr val="121212"/>
                </a:solidFill>
                <a:effectLst/>
                <a:latin typeface="-apple-system"/>
              </a:rPr>
              <a:t>cos(n</a:t>
            </a:r>
            <a:r>
              <a:rPr lang="el-GR" altLang="zh-CN" b="0" i="0" dirty="0">
                <a:solidFill>
                  <a:srgbClr val="121212"/>
                </a:solidFill>
                <a:effectLst/>
                <a:latin typeface="-apple-system"/>
              </a:rPr>
              <a:t>ω</a:t>
            </a:r>
            <a:r>
              <a:rPr lang="en" altLang="zh-CN" b="0" i="0" dirty="0">
                <a:solidFill>
                  <a:srgbClr val="121212"/>
                </a:solidFill>
                <a:effectLst/>
                <a:latin typeface="-apple-system"/>
              </a:rPr>
              <a:t>x) </a:t>
            </a:r>
            <a:r>
              <a:rPr lang="zh-CN" altLang="en-US" b="0" i="0" dirty="0">
                <a:solidFill>
                  <a:srgbClr val="121212"/>
                </a:solidFill>
                <a:effectLst/>
                <a:latin typeface="-apple-system"/>
              </a:rPr>
              <a:t>可以把它乘出来（积化和差），而其他分量</a:t>
            </a:r>
            <a:endParaRPr lang="en-US" altLang="zh-CN" b="0" i="0" dirty="0">
              <a:solidFill>
                <a:srgbClr val="121212"/>
              </a:solidFill>
              <a:effectLst/>
              <a:latin typeface="-apple-system"/>
            </a:endParaRPr>
          </a:p>
          <a:p>
            <a:pPr lvl="4">
              <a:lnSpc>
                <a:spcPct val="150000"/>
              </a:lnSpc>
              <a:defRPr/>
            </a:pPr>
            <a:r>
              <a:rPr lang="zh-CN" altLang="en-US" dirty="0">
                <a:solidFill>
                  <a:srgbClr val="121212"/>
                </a:solidFill>
                <a:latin typeface="-apple-system"/>
              </a:rPr>
              <a:t>                                                                                                               ，</a:t>
            </a:r>
            <a:r>
              <a:rPr lang="zh-CN" altLang="en-US" b="0" i="0" dirty="0">
                <a:solidFill>
                  <a:srgbClr val="121212"/>
                </a:solidFill>
                <a:effectLst/>
                <a:latin typeface="-apple-system"/>
              </a:rPr>
              <a:t>因为正交会变成</a:t>
            </a:r>
            <a:r>
              <a:rPr lang="en-US" altLang="zh-CN" b="0" i="0" dirty="0">
                <a:solidFill>
                  <a:srgbClr val="121212"/>
                </a:solidFill>
                <a:effectLst/>
                <a:latin typeface="-apple-system"/>
              </a:rPr>
              <a:t>0</a:t>
            </a:r>
            <a:r>
              <a:rPr lang="zh-CN" altLang="en-US" b="0" i="0" dirty="0">
                <a:solidFill>
                  <a:srgbClr val="121212"/>
                </a:solidFill>
                <a:effectLst/>
                <a:latin typeface="-apple-system"/>
              </a:rPr>
              <a:t> </a:t>
            </a:r>
            <a:endParaRPr lang="en-US" altLang="zh-CN" b="0" i="0" dirty="0">
              <a:solidFill>
                <a:srgbClr val="121212"/>
              </a:solidFill>
              <a:effectLst/>
              <a:latin typeface="-apple-system"/>
            </a:endParaRPr>
          </a:p>
          <a:p>
            <a:pPr marL="1657350" lvl="3" indent="-285750">
              <a:lnSpc>
                <a:spcPct val="150000"/>
              </a:lnSpc>
              <a:buFont typeface="Wingdings" pitchFamily="2" charset="2"/>
              <a:buChar char="n"/>
              <a:defRPr/>
            </a:pPr>
            <a:r>
              <a:rPr lang="zh-CN" altLang="en-US" dirty="0">
                <a:solidFill>
                  <a:srgbClr val="121212"/>
                </a:solidFill>
                <a:latin typeface="-apple-system"/>
                <a:ea typeface="Microsoft YaHei Light" panose="020B0503020204020204" pitchFamily="34" charset="-122"/>
              </a:rPr>
              <a:t>因此，考虑用</a:t>
            </a:r>
            <a:r>
              <a:rPr lang="en-US" altLang="zh-CN" dirty="0">
                <a:solidFill>
                  <a:srgbClr val="121212"/>
                </a:solidFill>
                <a:latin typeface="-apple-system"/>
                <a:ea typeface="Microsoft YaHei Light" panose="020B0503020204020204" pitchFamily="34" charset="-122"/>
              </a:rPr>
              <a:t>	</a:t>
            </a:r>
            <a:r>
              <a:rPr lang="zh-CN" altLang="en-US" dirty="0">
                <a:solidFill>
                  <a:srgbClr val="121212"/>
                </a:solidFill>
                <a:latin typeface="-apple-system"/>
                <a:ea typeface="Microsoft YaHei Light" panose="020B0503020204020204" pitchFamily="34" charset="-122"/>
              </a:rPr>
              <a:t>   去乘，那么原函数中</a:t>
            </a:r>
            <a:r>
              <a:rPr lang="zh-CN" altLang="en-US" dirty="0">
                <a:solidFill>
                  <a:srgbClr val="003F87"/>
                </a:solidFill>
                <a:latin typeface="-apple-system"/>
                <a:ea typeface="Microsoft YaHei Light" panose="020B0503020204020204" pitchFamily="34" charset="-122"/>
              </a:rPr>
              <a:t>频率为</a:t>
            </a:r>
            <a:r>
              <a:rPr lang="el-GR" altLang="zh-CN" b="0" i="0" dirty="0">
                <a:solidFill>
                  <a:srgbClr val="003F87"/>
                </a:solidFill>
                <a:effectLst/>
                <a:latin typeface="-apple-system"/>
              </a:rPr>
              <a:t>ω</a:t>
            </a:r>
            <a:r>
              <a:rPr lang="zh-CN" altLang="el-GR" b="0" i="0" dirty="0">
                <a:solidFill>
                  <a:srgbClr val="003F87"/>
                </a:solidFill>
                <a:effectLst/>
                <a:latin typeface="-apple-system"/>
              </a:rPr>
              <a:t>的</a:t>
            </a:r>
            <a:r>
              <a:rPr lang="zh-CN" altLang="en-US" b="0" i="0" dirty="0">
                <a:solidFill>
                  <a:srgbClr val="003F87"/>
                </a:solidFill>
                <a:effectLst/>
                <a:latin typeface="-apple-system"/>
              </a:rPr>
              <a:t>信号保留，其他为</a:t>
            </a:r>
            <a:r>
              <a:rPr lang="en-US" altLang="zh-CN" b="0" i="0" dirty="0">
                <a:solidFill>
                  <a:srgbClr val="003F87"/>
                </a:solidFill>
                <a:effectLst/>
                <a:latin typeface="-apple-system"/>
              </a:rPr>
              <a:t>0</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n"/>
              <a:defRPr/>
            </a:pP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19" name="图片 18">
            <a:extLst>
              <a:ext uri="{FF2B5EF4-FFF2-40B4-BE49-F238E27FC236}">
                <a16:creationId xmlns:a16="http://schemas.microsoft.com/office/drawing/2014/main" id="{D1FE007B-CD38-AE54-9B02-39F40C42E773}"/>
              </a:ext>
            </a:extLst>
          </p:cNvPr>
          <p:cNvPicPr>
            <a:picLocks noChangeAspect="1"/>
          </p:cNvPicPr>
          <p:nvPr/>
        </p:nvPicPr>
        <p:blipFill>
          <a:blip r:embed="rId5"/>
          <a:stretch>
            <a:fillRect/>
          </a:stretch>
        </p:blipFill>
        <p:spPr>
          <a:xfrm>
            <a:off x="1611789" y="4467583"/>
            <a:ext cx="3909718" cy="860138"/>
          </a:xfrm>
          <a:prstGeom prst="rect">
            <a:avLst/>
          </a:prstGeom>
        </p:spPr>
      </p:pic>
      <p:pic>
        <p:nvPicPr>
          <p:cNvPr id="20" name="图片 19">
            <a:extLst>
              <a:ext uri="{FF2B5EF4-FFF2-40B4-BE49-F238E27FC236}">
                <a16:creationId xmlns:a16="http://schemas.microsoft.com/office/drawing/2014/main" id="{10C04EA7-33DA-0377-2C65-F314CC36C50D}"/>
              </a:ext>
            </a:extLst>
          </p:cNvPr>
          <p:cNvPicPr>
            <a:picLocks noChangeAspect="1"/>
          </p:cNvPicPr>
          <p:nvPr/>
        </p:nvPicPr>
        <p:blipFill>
          <a:blip r:embed="rId6"/>
          <a:stretch>
            <a:fillRect/>
          </a:stretch>
        </p:blipFill>
        <p:spPr>
          <a:xfrm>
            <a:off x="6396562" y="4467583"/>
            <a:ext cx="3909714" cy="860137"/>
          </a:xfrm>
          <a:prstGeom prst="rect">
            <a:avLst/>
          </a:prstGeom>
        </p:spPr>
      </p:pic>
      <p:sp>
        <p:nvSpPr>
          <p:cNvPr id="21" name="文本框 20">
            <a:extLst>
              <a:ext uri="{FF2B5EF4-FFF2-40B4-BE49-F238E27FC236}">
                <a16:creationId xmlns:a16="http://schemas.microsoft.com/office/drawing/2014/main" id="{BA8C3751-19F8-3945-3FD4-973EEF900A7A}"/>
              </a:ext>
            </a:extLst>
          </p:cNvPr>
          <p:cNvSpPr txBox="1"/>
          <p:nvPr/>
        </p:nvSpPr>
        <p:spPr>
          <a:xfrm>
            <a:off x="6684971" y="5523976"/>
            <a:ext cx="3276859" cy="369332"/>
          </a:xfrm>
          <a:prstGeom prst="rect">
            <a:avLst/>
          </a:prstGeom>
          <a:noFill/>
        </p:spPr>
        <p:txBody>
          <a:bodyPr wrap="none" rtlCol="0">
            <a:spAutoFit/>
          </a:bodyPr>
          <a:lstStyle/>
          <a:p>
            <a:r>
              <a:rPr kumimoji="1" lang="zh-CN" altLang="en-US" dirty="0"/>
              <a:t>正</a:t>
            </a:r>
            <a:r>
              <a:rPr kumimoji="1" lang="en-US" altLang="zh-CN" dirty="0"/>
              <a:t>/</a:t>
            </a:r>
            <a:r>
              <a:rPr kumimoji="1" lang="zh-CN" altLang="en-US" dirty="0"/>
              <a:t>余弦信号逆变换成原来信号</a:t>
            </a:r>
          </a:p>
        </p:txBody>
      </p:sp>
      <p:sp>
        <p:nvSpPr>
          <p:cNvPr id="22" name="文本框 21">
            <a:extLst>
              <a:ext uri="{FF2B5EF4-FFF2-40B4-BE49-F238E27FC236}">
                <a16:creationId xmlns:a16="http://schemas.microsoft.com/office/drawing/2014/main" id="{7FB3D277-C303-D71E-038D-A4B3DB2F35B6}"/>
              </a:ext>
            </a:extLst>
          </p:cNvPr>
          <p:cNvSpPr txBox="1"/>
          <p:nvPr/>
        </p:nvSpPr>
        <p:spPr>
          <a:xfrm>
            <a:off x="2160542" y="5523976"/>
            <a:ext cx="3046027" cy="369332"/>
          </a:xfrm>
          <a:prstGeom prst="rect">
            <a:avLst/>
          </a:prstGeom>
          <a:noFill/>
        </p:spPr>
        <p:txBody>
          <a:bodyPr wrap="none" rtlCol="0">
            <a:spAutoFit/>
          </a:bodyPr>
          <a:lstStyle/>
          <a:p>
            <a:r>
              <a:rPr kumimoji="1" lang="zh-CN" altLang="en-US" dirty="0"/>
              <a:t>信号拆解成多个正</a:t>
            </a:r>
            <a:r>
              <a:rPr kumimoji="1" lang="en-US" altLang="zh-CN" dirty="0"/>
              <a:t>/</a:t>
            </a:r>
            <a:r>
              <a:rPr kumimoji="1" lang="zh-CN" altLang="en-US" dirty="0"/>
              <a:t>余弦信号</a:t>
            </a:r>
          </a:p>
        </p:txBody>
      </p:sp>
      <p:pic>
        <p:nvPicPr>
          <p:cNvPr id="25" name="图片 24">
            <a:extLst>
              <a:ext uri="{FF2B5EF4-FFF2-40B4-BE49-F238E27FC236}">
                <a16:creationId xmlns:a16="http://schemas.microsoft.com/office/drawing/2014/main" id="{79FCA457-A258-4129-65C8-97F9AD5ED774}"/>
              </a:ext>
            </a:extLst>
          </p:cNvPr>
          <p:cNvPicPr>
            <a:picLocks noChangeAspect="1"/>
          </p:cNvPicPr>
          <p:nvPr/>
        </p:nvPicPr>
        <p:blipFill>
          <a:blip r:embed="rId7"/>
          <a:stretch>
            <a:fillRect/>
          </a:stretch>
        </p:blipFill>
        <p:spPr>
          <a:xfrm>
            <a:off x="2514600" y="3415538"/>
            <a:ext cx="5730240" cy="304800"/>
          </a:xfrm>
          <a:prstGeom prst="rect">
            <a:avLst/>
          </a:prstGeom>
        </p:spPr>
      </p:pic>
      <p:pic>
        <p:nvPicPr>
          <p:cNvPr id="27" name="图片 26">
            <a:extLst>
              <a:ext uri="{FF2B5EF4-FFF2-40B4-BE49-F238E27FC236}">
                <a16:creationId xmlns:a16="http://schemas.microsoft.com/office/drawing/2014/main" id="{78842185-5C66-93BA-C9BC-71CCEDAAA990}"/>
              </a:ext>
            </a:extLst>
          </p:cNvPr>
          <p:cNvPicPr>
            <a:picLocks noChangeAspect="1"/>
          </p:cNvPicPr>
          <p:nvPr/>
        </p:nvPicPr>
        <p:blipFill>
          <a:blip r:embed="rId8"/>
          <a:stretch>
            <a:fillRect/>
          </a:stretch>
        </p:blipFill>
        <p:spPr>
          <a:xfrm>
            <a:off x="3704324" y="3808850"/>
            <a:ext cx="664796" cy="369331"/>
          </a:xfrm>
          <a:prstGeom prst="rect">
            <a:avLst/>
          </a:prstGeom>
        </p:spPr>
      </p:pic>
    </p:spTree>
    <p:extLst>
      <p:ext uri="{BB962C8B-B14F-4D97-AF65-F5344CB8AC3E}">
        <p14:creationId xmlns:p14="http://schemas.microsoft.com/office/powerpoint/2010/main" val="232369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5" name="文本占位符 10">
            <a:extLst>
              <a:ext uri="{FF2B5EF4-FFF2-40B4-BE49-F238E27FC236}">
                <a16:creationId xmlns:a16="http://schemas.microsoft.com/office/drawing/2014/main" id="{5FEF66FF-5AB8-4AE1-BE6F-4F61084AFC7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26/46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7" y="1261408"/>
            <a:ext cx="11760950" cy="3784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4"/>
              <a:tabLst/>
              <a:defRPr/>
            </a:pPr>
            <a:r>
              <a:rPr lang="zh-CN" altLang="en-US" dirty="0">
                <a:latin typeface="Microsoft YaHei Light" panose="020B0503020204020204" pitchFamily="34" charset="-122"/>
                <a:ea typeface="Microsoft YaHei Light" panose="020B0503020204020204" pitchFamily="34" charset="-122"/>
              </a:rPr>
              <a:t>基于谱方法的图滤波器</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2"/>
              <a:defRPr/>
            </a:pPr>
            <a:r>
              <a:rPr lang="zh-CN" altLang="en-US" dirty="0">
                <a:latin typeface="Microsoft YaHei Light" panose="020B0503020204020204" pitchFamily="34" charset="-122"/>
                <a:ea typeface="Microsoft YaHei Light" panose="020B0503020204020204" pitchFamily="34" charset="-122"/>
              </a:rPr>
              <a:t>拉普拉斯变换</a:t>
            </a:r>
            <a:endParaRPr lang="en-US" altLang="zh-CN" dirty="0">
              <a:latin typeface="Microsoft YaHei Light" panose="020B0503020204020204" pitchFamily="34" charset="-122"/>
              <a:ea typeface="Microsoft YaHei Light" panose="020B0503020204020204" pitchFamily="34" charset="-122"/>
            </a:endParaRPr>
          </a:p>
          <a:p>
            <a:pPr marL="1200150" lvl="2" indent="-28575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拉普拉斯矩阵</a:t>
            </a:r>
            <a:endParaRPr lang="en-US" altLang="zh-CN" dirty="0">
              <a:latin typeface="Microsoft YaHei Light" panose="020B0503020204020204" pitchFamily="34" charset="-122"/>
              <a:ea typeface="Microsoft YaHei Light" panose="020B0503020204020204" pitchFamily="34" charset="-122"/>
            </a:endParaRPr>
          </a:p>
          <a:p>
            <a:pPr marL="1200150" lvl="2" indent="-28575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拉普拉斯特点：半正定的、特征值为</a:t>
            </a:r>
            <a:r>
              <a:rPr lang="en-US" altLang="zh-CN" dirty="0">
                <a:latin typeface="Microsoft YaHei Light" panose="020B0503020204020204" pitchFamily="34" charset="-122"/>
                <a:ea typeface="Microsoft YaHei Light" panose="020B0503020204020204" pitchFamily="34" charset="-122"/>
              </a:rPr>
              <a:t>0</a:t>
            </a:r>
            <a:r>
              <a:rPr lang="zh-CN" altLang="en-US" dirty="0">
                <a:latin typeface="Microsoft YaHei Light" panose="020B0503020204020204" pitchFamily="34" charset="-122"/>
                <a:ea typeface="Microsoft YaHei Light" panose="020B0503020204020204" pitchFamily="34" charset="-122"/>
              </a:rPr>
              <a:t>的数量</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图中连通分量的数量</a:t>
            </a:r>
            <a:endParaRPr lang="en-US" altLang="zh-CN" dirty="0">
              <a:latin typeface="Microsoft YaHei Light" panose="020B0503020204020204" pitchFamily="34" charset="-122"/>
              <a:ea typeface="Microsoft YaHei Light" panose="020B0503020204020204" pitchFamily="34" charset="-122"/>
            </a:endParaRPr>
          </a:p>
          <a:p>
            <a:pPr marL="1200150" lvl="2" indent="-28575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重要性质：</a:t>
            </a:r>
            <a:endParaRPr lang="en-US" altLang="zh-CN" dirty="0">
              <a:latin typeface="Microsoft YaHei Light" panose="020B0503020204020204" pitchFamily="34" charset="-122"/>
              <a:ea typeface="Microsoft YaHei Light" panose="020B0503020204020204" pitchFamily="34" charset="-122"/>
            </a:endParaRPr>
          </a:p>
          <a:p>
            <a:pPr marL="1657350" lvl="3" indent="-285750">
              <a:lnSpc>
                <a:spcPct val="150000"/>
              </a:lnSpc>
              <a:buFont typeface="Wingdings" pitchFamily="2" charset="2"/>
              <a:buChar char="u"/>
              <a:defRPr/>
            </a:pPr>
            <a:r>
              <a:rPr lang="zh-CN" altLang="en-US" dirty="0">
                <a:latin typeface="Microsoft YaHei Light" panose="020B0503020204020204" pitchFamily="34" charset="-122"/>
                <a:ea typeface="Microsoft YaHei Light" panose="020B0503020204020204" pitchFamily="34" charset="-122"/>
              </a:rPr>
              <a:t>拉普拉斯矩阵</a:t>
            </a:r>
            <a:r>
              <a:rPr lang="en-US" altLang="zh-CN" dirty="0">
                <a:latin typeface="Microsoft YaHei Light" panose="020B0503020204020204" pitchFamily="34" charset="-122"/>
                <a:ea typeface="Microsoft YaHei Light" panose="020B0503020204020204" pitchFamily="34" charset="-122"/>
              </a:rPr>
              <a:t>L</a:t>
            </a:r>
            <a:r>
              <a:rPr lang="zh-CN" altLang="en-US" dirty="0">
                <a:latin typeface="Microsoft YaHei Light" panose="020B0503020204020204" pitchFamily="34" charset="-122"/>
                <a:ea typeface="Microsoft YaHei Light" panose="020B0503020204020204" pitchFamily="34" charset="-122"/>
              </a:rPr>
              <a:t>是对称矩阵，可以使用正交矩阵进行正交相似对角化：</a:t>
            </a:r>
            <a:endParaRPr lang="en-US" altLang="zh-CN" dirty="0">
              <a:latin typeface="Microsoft YaHei Light" panose="020B0503020204020204" pitchFamily="34" charset="-122"/>
              <a:ea typeface="Microsoft YaHei Light" panose="020B0503020204020204" pitchFamily="34" charset="-122"/>
            </a:endParaRPr>
          </a:p>
          <a:p>
            <a:pPr marL="1657350" lvl="3" indent="-285750">
              <a:lnSpc>
                <a:spcPct val="150000"/>
              </a:lnSpc>
              <a:buFont typeface="Wingdings" pitchFamily="2" charset="2"/>
              <a:buChar char="u"/>
              <a:defRPr/>
            </a:pPr>
            <a:r>
              <a:rPr lang="zh-CN" altLang="en-US" dirty="0">
                <a:latin typeface="Microsoft YaHei Light" panose="020B0503020204020204" pitchFamily="34" charset="-122"/>
                <a:ea typeface="Microsoft YaHei Light" panose="020B0503020204020204" pitchFamily="34" charset="-122"/>
              </a:rPr>
              <a:t>拉普拉斯矩阵</a:t>
            </a:r>
            <a:r>
              <a:rPr lang="en-US" altLang="zh-CN" dirty="0">
                <a:latin typeface="Microsoft YaHei Light" panose="020B0503020204020204" pitchFamily="34" charset="-122"/>
                <a:ea typeface="Microsoft YaHei Light" panose="020B0503020204020204" pitchFamily="34" charset="-122"/>
              </a:rPr>
              <a:t>L</a:t>
            </a:r>
            <a:r>
              <a:rPr lang="zh-CN" altLang="en-US" dirty="0">
                <a:latin typeface="Microsoft YaHei Light" panose="020B0503020204020204" pitchFamily="34" charset="-122"/>
                <a:ea typeface="Microsoft YaHei Light" panose="020B0503020204020204" pitchFamily="34" charset="-122"/>
              </a:rPr>
              <a:t>是半正定矩阵，因此</a:t>
            </a: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Wingdings" pitchFamily="2" charset="2"/>
              <a:buChar char="n"/>
              <a:defRPr/>
            </a:pP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28" name="图片 27">
            <a:extLst>
              <a:ext uri="{FF2B5EF4-FFF2-40B4-BE49-F238E27FC236}">
                <a16:creationId xmlns:a16="http://schemas.microsoft.com/office/drawing/2014/main" id="{953AD6D1-D2C9-50C1-641E-5483F2B9C4FE}"/>
              </a:ext>
            </a:extLst>
          </p:cNvPr>
          <p:cNvPicPr>
            <a:picLocks noChangeAspect="1"/>
          </p:cNvPicPr>
          <p:nvPr/>
        </p:nvPicPr>
        <p:blipFill>
          <a:blip r:embed="rId5"/>
          <a:stretch>
            <a:fillRect/>
          </a:stretch>
        </p:blipFill>
        <p:spPr>
          <a:xfrm>
            <a:off x="3265681" y="2182278"/>
            <a:ext cx="1645574" cy="347656"/>
          </a:xfrm>
          <a:prstGeom prst="rect">
            <a:avLst/>
          </a:prstGeom>
        </p:spPr>
      </p:pic>
      <p:pic>
        <p:nvPicPr>
          <p:cNvPr id="31" name="图形 30">
            <a:extLst>
              <a:ext uri="{FF2B5EF4-FFF2-40B4-BE49-F238E27FC236}">
                <a16:creationId xmlns:a16="http://schemas.microsoft.com/office/drawing/2014/main" id="{0D97E730-9EB5-206E-6C6E-F430D182A7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4192" y="2165674"/>
            <a:ext cx="6257808" cy="347656"/>
          </a:xfrm>
          <a:prstGeom prst="rect">
            <a:avLst/>
          </a:prstGeom>
        </p:spPr>
      </p:pic>
      <p:grpSp>
        <p:nvGrpSpPr>
          <p:cNvPr id="34" name="组合 33">
            <a:extLst>
              <a:ext uri="{FF2B5EF4-FFF2-40B4-BE49-F238E27FC236}">
                <a16:creationId xmlns:a16="http://schemas.microsoft.com/office/drawing/2014/main" id="{1974F3E2-6F18-F353-BFE6-A1DE00973CE8}"/>
              </a:ext>
            </a:extLst>
          </p:cNvPr>
          <p:cNvGrpSpPr/>
          <p:nvPr/>
        </p:nvGrpSpPr>
        <p:grpSpPr>
          <a:xfrm>
            <a:off x="4924548" y="2049125"/>
            <a:ext cx="955919" cy="480809"/>
            <a:chOff x="3330684" y="2047876"/>
            <a:chExt cx="955919" cy="480809"/>
          </a:xfrm>
        </p:grpSpPr>
        <p:sp>
          <p:nvSpPr>
            <p:cNvPr id="32" name="右箭头 31">
              <a:extLst>
                <a:ext uri="{FF2B5EF4-FFF2-40B4-BE49-F238E27FC236}">
                  <a16:creationId xmlns:a16="http://schemas.microsoft.com/office/drawing/2014/main" id="{E50F5D5A-B1B0-CCF4-FDDB-12577FC3966E}"/>
                </a:ext>
              </a:extLst>
            </p:cNvPr>
            <p:cNvSpPr/>
            <p:nvPr/>
          </p:nvSpPr>
          <p:spPr>
            <a:xfrm>
              <a:off x="3330684" y="2267943"/>
              <a:ext cx="955919" cy="260742"/>
            </a:xfrm>
            <a:prstGeom prst="rightArrow">
              <a:avLst/>
            </a:prstGeom>
            <a:solidFill>
              <a:srgbClr val="003F87"/>
            </a:solidFill>
            <a:ln>
              <a:solidFill>
                <a:srgbClr val="003F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13EAC4E5-61ED-BD47-4545-78C2E0C84AF3}"/>
                </a:ext>
              </a:extLst>
            </p:cNvPr>
            <p:cNvSpPr txBox="1"/>
            <p:nvPr/>
          </p:nvSpPr>
          <p:spPr>
            <a:xfrm>
              <a:off x="3447005" y="2047876"/>
              <a:ext cx="723275" cy="307777"/>
            </a:xfrm>
            <a:prstGeom prst="rect">
              <a:avLst/>
            </a:prstGeom>
            <a:noFill/>
          </p:spPr>
          <p:txBody>
            <a:bodyPr wrap="none" rtlCol="0">
              <a:spAutoFit/>
            </a:bodyPr>
            <a:lstStyle/>
            <a:p>
              <a:r>
                <a:rPr kumimoji="1" lang="zh-CN" altLang="en-US" sz="1400" dirty="0"/>
                <a:t>归一化</a:t>
              </a:r>
            </a:p>
          </p:txBody>
        </p:sp>
      </p:grpSp>
      <p:pic>
        <p:nvPicPr>
          <p:cNvPr id="35" name="图片 34">
            <a:extLst>
              <a:ext uri="{FF2B5EF4-FFF2-40B4-BE49-F238E27FC236}">
                <a16:creationId xmlns:a16="http://schemas.microsoft.com/office/drawing/2014/main" id="{196BDC91-CA1D-C573-B4EF-C7830B9D9D34}"/>
              </a:ext>
            </a:extLst>
          </p:cNvPr>
          <p:cNvPicPr>
            <a:picLocks noChangeAspect="1"/>
          </p:cNvPicPr>
          <p:nvPr/>
        </p:nvPicPr>
        <p:blipFill>
          <a:blip r:embed="rId8"/>
          <a:stretch>
            <a:fillRect/>
          </a:stretch>
        </p:blipFill>
        <p:spPr>
          <a:xfrm>
            <a:off x="6312139" y="3865922"/>
            <a:ext cx="4736162" cy="2292235"/>
          </a:xfrm>
          <a:prstGeom prst="rect">
            <a:avLst/>
          </a:prstGeom>
        </p:spPr>
      </p:pic>
      <p:sp>
        <p:nvSpPr>
          <p:cNvPr id="36" name="文本框 35">
            <a:extLst>
              <a:ext uri="{FF2B5EF4-FFF2-40B4-BE49-F238E27FC236}">
                <a16:creationId xmlns:a16="http://schemas.microsoft.com/office/drawing/2014/main" id="{0B5240A9-65B9-FB2E-20B1-A60EFB234A54}"/>
              </a:ext>
            </a:extLst>
          </p:cNvPr>
          <p:cNvSpPr txBox="1"/>
          <p:nvPr/>
        </p:nvSpPr>
        <p:spPr>
          <a:xfrm>
            <a:off x="2152760" y="4150210"/>
            <a:ext cx="3999831" cy="876202"/>
          </a:xfrm>
          <a:prstGeom prst="rect">
            <a:avLst/>
          </a:prstGeom>
          <a:noFill/>
        </p:spPr>
        <p:txBody>
          <a:bodyPr wrap="square" rtlCol="0">
            <a:spAutoFit/>
          </a:bodyPr>
          <a:lstStyle/>
          <a:p>
            <a:pPr>
              <a:lnSpc>
                <a:spcPct val="150000"/>
              </a:lnSpc>
            </a:pPr>
            <a:r>
              <a:rPr kumimoji="1" lang="zh-CN" altLang="en-US" dirty="0"/>
              <a:t>可以使用</a:t>
            </a:r>
            <a:r>
              <a:rPr kumimoji="1" lang="en-US" altLang="zh-CN" dirty="0" err="1"/>
              <a:t>fLf</a:t>
            </a:r>
            <a:r>
              <a:rPr kumimoji="1" lang="zh-CN" altLang="en-US" dirty="0"/>
              <a:t>（图信号的总变差），刻画图的平滑度</a:t>
            </a:r>
          </a:p>
        </p:txBody>
      </p:sp>
      <p:pic>
        <p:nvPicPr>
          <p:cNvPr id="37" name="图片 36">
            <a:extLst>
              <a:ext uri="{FF2B5EF4-FFF2-40B4-BE49-F238E27FC236}">
                <a16:creationId xmlns:a16="http://schemas.microsoft.com/office/drawing/2014/main" id="{DB66F038-7184-2612-1369-F4A11DA04471}"/>
              </a:ext>
            </a:extLst>
          </p:cNvPr>
          <p:cNvPicPr>
            <a:picLocks noChangeAspect="1"/>
          </p:cNvPicPr>
          <p:nvPr/>
        </p:nvPicPr>
        <p:blipFill>
          <a:blip r:embed="rId9"/>
          <a:stretch>
            <a:fillRect/>
          </a:stretch>
        </p:blipFill>
        <p:spPr>
          <a:xfrm>
            <a:off x="9227831" y="3417596"/>
            <a:ext cx="1715946" cy="343190"/>
          </a:xfrm>
          <a:prstGeom prst="rect">
            <a:avLst/>
          </a:prstGeom>
        </p:spPr>
      </p:pic>
    </p:spTree>
    <p:extLst>
      <p:ext uri="{BB962C8B-B14F-4D97-AF65-F5344CB8AC3E}">
        <p14:creationId xmlns:p14="http://schemas.microsoft.com/office/powerpoint/2010/main" val="177334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5" name="文本占位符 10">
            <a:extLst>
              <a:ext uri="{FF2B5EF4-FFF2-40B4-BE49-F238E27FC236}">
                <a16:creationId xmlns:a16="http://schemas.microsoft.com/office/drawing/2014/main" id="{5FEF66FF-5AB8-4AE1-BE6F-4F61084AFC7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27/46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7" y="1261408"/>
            <a:ext cx="8110752" cy="12917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4"/>
              <a:tabLst/>
              <a:defRPr/>
            </a:pPr>
            <a:r>
              <a:rPr lang="zh-CN" altLang="en-US" dirty="0">
                <a:latin typeface="Microsoft YaHei Light" panose="020B0503020204020204" pitchFamily="34" charset="-122"/>
                <a:ea typeface="Microsoft YaHei Light" panose="020B0503020204020204" pitchFamily="34" charset="-122"/>
              </a:rPr>
              <a:t>基于谱方法的图滤波器</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3"/>
              <a:defRPr/>
            </a:pPr>
            <a:r>
              <a:rPr lang="zh-CN" altLang="en-US" dirty="0">
                <a:latin typeface="Microsoft YaHei Light" panose="020B0503020204020204" pitchFamily="34" charset="-122"/>
                <a:ea typeface="Microsoft YaHei Light" panose="020B0503020204020204" pitchFamily="34" charset="-122"/>
              </a:rPr>
              <a:t>图傅立叶变换：将图信号从空域转换到频域</a:t>
            </a: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r>
              <a:rPr lang="zh-CN" altLang="en-US" dirty="0">
                <a:latin typeface="Microsoft YaHei Light" panose="020B0503020204020204" pitchFamily="34" charset="-122"/>
                <a:ea typeface="Microsoft YaHei Light" panose="020B0503020204020204" pitchFamily="34" charset="-122"/>
              </a:rPr>
              <a:t>问题关键：转换的基是什么？</a:t>
            </a:r>
            <a:r>
              <a:rPr lang="zh-CN" altLang="en-US" dirty="0">
                <a:solidFill>
                  <a:srgbClr val="FF0000"/>
                </a:solidFill>
                <a:latin typeface="Microsoft YaHei Light" panose="020B0503020204020204" pitchFamily="34" charset="-122"/>
                <a:ea typeface="Microsoft YaHei Light" panose="020B0503020204020204" pitchFamily="34" charset="-122"/>
              </a:rPr>
              <a:t>拉普拉斯矩阵的特征向量矩阵！</a:t>
            </a:r>
            <a:endParaRPr lang="en-US" altLang="zh-CN" dirty="0">
              <a:solidFill>
                <a:srgbClr val="FF0000"/>
              </a:solidFill>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pic>
        <p:nvPicPr>
          <p:cNvPr id="19" name="图片 18">
            <a:extLst>
              <a:ext uri="{FF2B5EF4-FFF2-40B4-BE49-F238E27FC236}">
                <a16:creationId xmlns:a16="http://schemas.microsoft.com/office/drawing/2014/main" id="{502EF0A6-D794-587A-A255-9DCD6CD984E1}"/>
              </a:ext>
            </a:extLst>
          </p:cNvPr>
          <p:cNvPicPr>
            <a:picLocks noChangeAspect="1"/>
          </p:cNvPicPr>
          <p:nvPr/>
        </p:nvPicPr>
        <p:blipFill>
          <a:blip r:embed="rId5"/>
          <a:stretch>
            <a:fillRect/>
          </a:stretch>
        </p:blipFill>
        <p:spPr>
          <a:xfrm>
            <a:off x="3892745" y="2719402"/>
            <a:ext cx="6546890" cy="1416704"/>
          </a:xfrm>
          <a:prstGeom prst="rect">
            <a:avLst/>
          </a:prstGeom>
        </p:spPr>
      </p:pic>
      <p:pic>
        <p:nvPicPr>
          <p:cNvPr id="20" name="图片 19">
            <a:extLst>
              <a:ext uri="{FF2B5EF4-FFF2-40B4-BE49-F238E27FC236}">
                <a16:creationId xmlns:a16="http://schemas.microsoft.com/office/drawing/2014/main" id="{3CAF1B39-45C6-EB5B-E00D-0D78E3194773}"/>
              </a:ext>
            </a:extLst>
          </p:cNvPr>
          <p:cNvPicPr>
            <a:picLocks noChangeAspect="1"/>
          </p:cNvPicPr>
          <p:nvPr/>
        </p:nvPicPr>
        <p:blipFill>
          <a:blip r:embed="rId6"/>
          <a:stretch>
            <a:fillRect/>
          </a:stretch>
        </p:blipFill>
        <p:spPr>
          <a:xfrm>
            <a:off x="3898197" y="4416116"/>
            <a:ext cx="3655398" cy="374348"/>
          </a:xfrm>
          <a:prstGeom prst="rect">
            <a:avLst/>
          </a:prstGeom>
        </p:spPr>
      </p:pic>
      <p:sp>
        <p:nvSpPr>
          <p:cNvPr id="21" name="文本框 20">
            <a:extLst>
              <a:ext uri="{FF2B5EF4-FFF2-40B4-BE49-F238E27FC236}">
                <a16:creationId xmlns:a16="http://schemas.microsoft.com/office/drawing/2014/main" id="{6C56722B-9292-4319-EB87-DD524ED1E28F}"/>
              </a:ext>
            </a:extLst>
          </p:cNvPr>
          <p:cNvSpPr txBox="1"/>
          <p:nvPr/>
        </p:nvSpPr>
        <p:spPr>
          <a:xfrm>
            <a:off x="1938296" y="3117835"/>
            <a:ext cx="1635353" cy="460704"/>
          </a:xfrm>
          <a:prstGeom prst="rect">
            <a:avLst/>
          </a:prstGeom>
          <a:noFill/>
        </p:spPr>
        <p:txBody>
          <a:bodyPr wrap="square" rtlCol="0">
            <a:spAutoFit/>
          </a:bodyPr>
          <a:lstStyle/>
          <a:p>
            <a:pPr>
              <a:lnSpc>
                <a:spcPct val="150000"/>
              </a:lnSpc>
            </a:pPr>
            <a:r>
              <a:rPr kumimoji="1" lang="zh-CN" altLang="en-US" dirty="0"/>
              <a:t>图傅立叶变换：</a:t>
            </a:r>
          </a:p>
        </p:txBody>
      </p:sp>
      <p:sp>
        <p:nvSpPr>
          <p:cNvPr id="22" name="文本框 21">
            <a:extLst>
              <a:ext uri="{FF2B5EF4-FFF2-40B4-BE49-F238E27FC236}">
                <a16:creationId xmlns:a16="http://schemas.microsoft.com/office/drawing/2014/main" id="{9DEBC3C1-0F54-A83C-145C-6CDF290739EC}"/>
              </a:ext>
            </a:extLst>
          </p:cNvPr>
          <p:cNvSpPr txBox="1"/>
          <p:nvPr/>
        </p:nvSpPr>
        <p:spPr>
          <a:xfrm>
            <a:off x="1938296" y="4350665"/>
            <a:ext cx="2141649" cy="460704"/>
          </a:xfrm>
          <a:prstGeom prst="rect">
            <a:avLst/>
          </a:prstGeom>
          <a:noFill/>
        </p:spPr>
        <p:txBody>
          <a:bodyPr wrap="square" rtlCol="0">
            <a:spAutoFit/>
          </a:bodyPr>
          <a:lstStyle/>
          <a:p>
            <a:pPr>
              <a:lnSpc>
                <a:spcPct val="150000"/>
              </a:lnSpc>
            </a:pPr>
            <a:r>
              <a:rPr kumimoji="1" lang="zh-CN" altLang="en-US" dirty="0"/>
              <a:t>图傅立叶逆变换：</a:t>
            </a:r>
          </a:p>
        </p:txBody>
      </p:sp>
    </p:spTree>
    <p:extLst>
      <p:ext uri="{BB962C8B-B14F-4D97-AF65-F5344CB8AC3E}">
        <p14:creationId xmlns:p14="http://schemas.microsoft.com/office/powerpoint/2010/main" val="383818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5" name="文本占位符 10">
            <a:extLst>
              <a:ext uri="{FF2B5EF4-FFF2-40B4-BE49-F238E27FC236}">
                <a16:creationId xmlns:a16="http://schemas.microsoft.com/office/drawing/2014/main" id="{5FEF66FF-5AB8-4AE1-BE6F-4F61084AFC7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28/46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7" y="1261408"/>
            <a:ext cx="11760950" cy="33691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4"/>
              <a:tabLst/>
              <a:defRPr/>
            </a:pPr>
            <a:r>
              <a:rPr lang="zh-CN" altLang="en-US" dirty="0">
                <a:latin typeface="Microsoft YaHei Light" panose="020B0503020204020204" pitchFamily="34" charset="-122"/>
                <a:ea typeface="Microsoft YaHei Light" panose="020B0503020204020204" pitchFamily="34" charset="-122"/>
              </a:rPr>
              <a:t>基于谱方法的图滤波器</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3"/>
              <a:defRPr/>
            </a:pPr>
            <a:r>
              <a:rPr lang="zh-CN" altLang="en-US" dirty="0">
                <a:latin typeface="Microsoft YaHei Light" panose="020B0503020204020204" pitchFamily="34" charset="-122"/>
                <a:ea typeface="Microsoft YaHei Light" panose="020B0503020204020204" pitchFamily="34" charset="-122"/>
              </a:rPr>
              <a:t>图傅立叶变换改造卷积核</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卷积的定义</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通过卷积定理计算：两个信号的卷积的傅立叶变换是他们的傅立叶变换的点积</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p:txBody>
      </p:sp>
      <p:pic>
        <p:nvPicPr>
          <p:cNvPr id="25" name="图片 24">
            <a:extLst>
              <a:ext uri="{FF2B5EF4-FFF2-40B4-BE49-F238E27FC236}">
                <a16:creationId xmlns:a16="http://schemas.microsoft.com/office/drawing/2014/main" id="{0E905AA7-3578-F9A7-66DD-BB9F848E8C17}"/>
              </a:ext>
            </a:extLst>
          </p:cNvPr>
          <p:cNvPicPr>
            <a:picLocks noChangeAspect="1"/>
          </p:cNvPicPr>
          <p:nvPr/>
        </p:nvPicPr>
        <p:blipFill>
          <a:blip r:embed="rId5"/>
          <a:stretch>
            <a:fillRect/>
          </a:stretch>
        </p:blipFill>
        <p:spPr>
          <a:xfrm>
            <a:off x="3218095" y="2114814"/>
            <a:ext cx="3981491" cy="674460"/>
          </a:xfrm>
          <a:prstGeom prst="rect">
            <a:avLst/>
          </a:prstGeom>
        </p:spPr>
      </p:pic>
      <p:pic>
        <p:nvPicPr>
          <p:cNvPr id="27" name="图片 26">
            <a:extLst>
              <a:ext uri="{FF2B5EF4-FFF2-40B4-BE49-F238E27FC236}">
                <a16:creationId xmlns:a16="http://schemas.microsoft.com/office/drawing/2014/main" id="{A32B0BE2-49AF-454C-BC0F-AFCD24BA9AE3}"/>
              </a:ext>
            </a:extLst>
          </p:cNvPr>
          <p:cNvPicPr>
            <a:picLocks noChangeAspect="1"/>
          </p:cNvPicPr>
          <p:nvPr/>
        </p:nvPicPr>
        <p:blipFill>
          <a:blip r:embed="rId6"/>
          <a:stretch>
            <a:fillRect/>
          </a:stretch>
        </p:blipFill>
        <p:spPr>
          <a:xfrm>
            <a:off x="1958379" y="3455887"/>
            <a:ext cx="3536614" cy="373586"/>
          </a:xfrm>
          <a:prstGeom prst="rect">
            <a:avLst/>
          </a:prstGeom>
        </p:spPr>
      </p:pic>
      <p:pic>
        <p:nvPicPr>
          <p:cNvPr id="28" name="图片 27">
            <a:extLst>
              <a:ext uri="{FF2B5EF4-FFF2-40B4-BE49-F238E27FC236}">
                <a16:creationId xmlns:a16="http://schemas.microsoft.com/office/drawing/2014/main" id="{07A82906-FA57-7C36-6951-35060B607B02}"/>
              </a:ext>
            </a:extLst>
          </p:cNvPr>
          <p:cNvPicPr>
            <a:picLocks noChangeAspect="1"/>
          </p:cNvPicPr>
          <p:nvPr/>
        </p:nvPicPr>
        <p:blipFill>
          <a:blip r:embed="rId7"/>
          <a:stretch>
            <a:fillRect/>
          </a:stretch>
        </p:blipFill>
        <p:spPr>
          <a:xfrm>
            <a:off x="6096000" y="3449207"/>
            <a:ext cx="3954766" cy="380266"/>
          </a:xfrm>
          <a:prstGeom prst="rect">
            <a:avLst/>
          </a:prstGeom>
        </p:spPr>
      </p:pic>
      <p:pic>
        <p:nvPicPr>
          <p:cNvPr id="32" name="图形 31">
            <a:extLst>
              <a:ext uri="{FF2B5EF4-FFF2-40B4-BE49-F238E27FC236}">
                <a16:creationId xmlns:a16="http://schemas.microsoft.com/office/drawing/2014/main" id="{5B3B1CF8-4761-62C8-6A37-003236ED86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44660" y="4101391"/>
            <a:ext cx="4969754" cy="2218640"/>
          </a:xfrm>
          <a:prstGeom prst="rect">
            <a:avLst/>
          </a:prstGeom>
        </p:spPr>
      </p:pic>
      <p:sp>
        <p:nvSpPr>
          <p:cNvPr id="33" name="文本框 32">
            <a:extLst>
              <a:ext uri="{FF2B5EF4-FFF2-40B4-BE49-F238E27FC236}">
                <a16:creationId xmlns:a16="http://schemas.microsoft.com/office/drawing/2014/main" id="{629E4BB6-77A5-5144-14BE-D1372CAE6BAB}"/>
              </a:ext>
            </a:extLst>
          </p:cNvPr>
          <p:cNvSpPr txBox="1"/>
          <p:nvPr/>
        </p:nvSpPr>
        <p:spPr>
          <a:xfrm>
            <a:off x="7209241" y="4502640"/>
            <a:ext cx="2262158" cy="369332"/>
          </a:xfrm>
          <a:prstGeom prst="rect">
            <a:avLst/>
          </a:prstGeom>
          <a:noFill/>
        </p:spPr>
        <p:txBody>
          <a:bodyPr wrap="none" rtlCol="0">
            <a:spAutoFit/>
          </a:bodyPr>
          <a:lstStyle/>
          <a:p>
            <a:r>
              <a:rPr kumimoji="1" lang="zh-CN" altLang="en-US" dirty="0"/>
              <a:t>将图信号映射到频域</a:t>
            </a:r>
          </a:p>
        </p:txBody>
      </p:sp>
      <p:cxnSp>
        <p:nvCxnSpPr>
          <p:cNvPr id="35" name="直线箭头连接符 34">
            <a:extLst>
              <a:ext uri="{FF2B5EF4-FFF2-40B4-BE49-F238E27FC236}">
                <a16:creationId xmlns:a16="http://schemas.microsoft.com/office/drawing/2014/main" id="{C7B39229-B8CF-9BC6-F8B3-4ACD9E08FBA1}"/>
              </a:ext>
            </a:extLst>
          </p:cNvPr>
          <p:cNvCxnSpPr/>
          <p:nvPr/>
        </p:nvCxnSpPr>
        <p:spPr>
          <a:xfrm flipV="1">
            <a:off x="5151767" y="4687306"/>
            <a:ext cx="1953226" cy="84391"/>
          </a:xfrm>
          <a:prstGeom prst="straightConnector1">
            <a:avLst/>
          </a:prstGeom>
          <a:ln w="381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F362B256-7DE5-D1E2-1724-BB44CFF91CCB}"/>
              </a:ext>
            </a:extLst>
          </p:cNvPr>
          <p:cNvCxnSpPr>
            <a:cxnSpLocks/>
          </p:cNvCxnSpPr>
          <p:nvPr/>
        </p:nvCxnSpPr>
        <p:spPr>
          <a:xfrm flipV="1">
            <a:off x="6396562" y="5967474"/>
            <a:ext cx="1118335" cy="116340"/>
          </a:xfrm>
          <a:prstGeom prst="straightConnector1">
            <a:avLst/>
          </a:prstGeom>
          <a:ln w="38100">
            <a:solidFill>
              <a:srgbClr val="003F87"/>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FBFE66E-AB2B-DBAB-05EF-7F69AEE06F24}"/>
              </a:ext>
            </a:extLst>
          </p:cNvPr>
          <p:cNvSpPr txBox="1"/>
          <p:nvPr/>
        </p:nvSpPr>
        <p:spPr>
          <a:xfrm>
            <a:off x="7514897" y="5800434"/>
            <a:ext cx="1962397" cy="369332"/>
          </a:xfrm>
          <a:prstGeom prst="rect">
            <a:avLst/>
          </a:prstGeom>
          <a:noFill/>
        </p:spPr>
        <p:txBody>
          <a:bodyPr wrap="none" rtlCol="0">
            <a:spAutoFit/>
          </a:bodyPr>
          <a:lstStyle/>
          <a:p>
            <a:r>
              <a:rPr kumimoji="1" lang="zh-CN" altLang="en-US" dirty="0"/>
              <a:t>左乘</a:t>
            </a:r>
            <a:r>
              <a:rPr kumimoji="1" lang="en-US" altLang="zh-CN" dirty="0"/>
              <a:t>U</a:t>
            </a:r>
            <a:r>
              <a:rPr kumimoji="1" lang="zh-CN" altLang="en-US" dirty="0"/>
              <a:t>进行逆变换</a:t>
            </a:r>
          </a:p>
        </p:txBody>
      </p:sp>
      <p:cxnSp>
        <p:nvCxnSpPr>
          <p:cNvPr id="42" name="直线箭头连接符 41">
            <a:extLst>
              <a:ext uri="{FF2B5EF4-FFF2-40B4-BE49-F238E27FC236}">
                <a16:creationId xmlns:a16="http://schemas.microsoft.com/office/drawing/2014/main" id="{7FE679D0-CD1E-852F-9EC9-45413C3910AF}"/>
              </a:ext>
            </a:extLst>
          </p:cNvPr>
          <p:cNvCxnSpPr>
            <a:cxnSpLocks/>
          </p:cNvCxnSpPr>
          <p:nvPr/>
        </p:nvCxnSpPr>
        <p:spPr>
          <a:xfrm flipV="1">
            <a:off x="6814414" y="5391171"/>
            <a:ext cx="700483" cy="56249"/>
          </a:xfrm>
          <a:prstGeom prst="straightConnector1">
            <a:avLst/>
          </a:prstGeom>
          <a:ln w="38100">
            <a:solidFill>
              <a:srgbClr val="003F87"/>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54FB759E-0848-493B-E859-D44FAB182058}"/>
              </a:ext>
            </a:extLst>
          </p:cNvPr>
          <p:cNvSpPr txBox="1"/>
          <p:nvPr/>
        </p:nvSpPr>
        <p:spPr>
          <a:xfrm>
            <a:off x="7589436" y="5164895"/>
            <a:ext cx="3175869" cy="369332"/>
          </a:xfrm>
          <a:prstGeom prst="rect">
            <a:avLst/>
          </a:prstGeom>
          <a:noFill/>
        </p:spPr>
        <p:txBody>
          <a:bodyPr wrap="none" rtlCol="0">
            <a:spAutoFit/>
          </a:bodyPr>
          <a:lstStyle/>
          <a:p>
            <a:r>
              <a:rPr kumimoji="1" lang="zh-CN" altLang="en-US" dirty="0"/>
              <a:t>向量相乘等价于对角矩阵乘法</a:t>
            </a:r>
          </a:p>
        </p:txBody>
      </p:sp>
      <p:pic>
        <p:nvPicPr>
          <p:cNvPr id="18" name="图片 17">
            <a:extLst>
              <a:ext uri="{FF2B5EF4-FFF2-40B4-BE49-F238E27FC236}">
                <a16:creationId xmlns:a16="http://schemas.microsoft.com/office/drawing/2014/main" id="{D662B07A-16D0-F908-8A3F-D9883D684EF1}"/>
              </a:ext>
            </a:extLst>
          </p:cNvPr>
          <p:cNvPicPr>
            <a:picLocks noChangeAspect="1"/>
          </p:cNvPicPr>
          <p:nvPr/>
        </p:nvPicPr>
        <p:blipFill>
          <a:blip r:embed="rId10"/>
          <a:stretch>
            <a:fillRect/>
          </a:stretch>
        </p:blipFill>
        <p:spPr>
          <a:xfrm>
            <a:off x="4259952" y="1294609"/>
            <a:ext cx="7872432" cy="5049039"/>
          </a:xfrm>
          <a:prstGeom prst="rect">
            <a:avLst/>
          </a:prstGeom>
        </p:spPr>
      </p:pic>
      <p:pic>
        <p:nvPicPr>
          <p:cNvPr id="19" name="图片 18">
            <a:extLst>
              <a:ext uri="{FF2B5EF4-FFF2-40B4-BE49-F238E27FC236}">
                <a16:creationId xmlns:a16="http://schemas.microsoft.com/office/drawing/2014/main" id="{D3EB25E1-A6F3-AB82-1431-C9D8399A1744}"/>
              </a:ext>
            </a:extLst>
          </p:cNvPr>
          <p:cNvPicPr>
            <a:picLocks noChangeAspect="1"/>
          </p:cNvPicPr>
          <p:nvPr/>
        </p:nvPicPr>
        <p:blipFill>
          <a:blip r:embed="rId11"/>
          <a:stretch>
            <a:fillRect/>
          </a:stretch>
        </p:blipFill>
        <p:spPr>
          <a:xfrm>
            <a:off x="4042039" y="1523999"/>
            <a:ext cx="8053000" cy="4777335"/>
          </a:xfrm>
          <a:prstGeom prst="rect">
            <a:avLst/>
          </a:prstGeom>
        </p:spPr>
      </p:pic>
    </p:spTree>
    <p:extLst>
      <p:ext uri="{BB962C8B-B14F-4D97-AF65-F5344CB8AC3E}">
        <p14:creationId xmlns:p14="http://schemas.microsoft.com/office/powerpoint/2010/main" val="230350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5" name="文本占位符 10">
            <a:extLst>
              <a:ext uri="{FF2B5EF4-FFF2-40B4-BE49-F238E27FC236}">
                <a16:creationId xmlns:a16="http://schemas.microsoft.com/office/drawing/2014/main" id="{5FEF66FF-5AB8-4AE1-BE6F-4F61084AFC7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29/46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7" y="1261408"/>
            <a:ext cx="10685313" cy="50311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4"/>
              <a:tabLst/>
              <a:defRPr/>
            </a:pPr>
            <a:r>
              <a:rPr lang="zh-CN" altLang="en-US" dirty="0">
                <a:latin typeface="Microsoft YaHei Light" panose="020B0503020204020204" pitchFamily="34" charset="-122"/>
                <a:ea typeface="Microsoft YaHei Light" panose="020B0503020204020204" pitchFamily="34" charset="-122"/>
              </a:rPr>
              <a:t>基于谱方法的图滤波器</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4"/>
              <a:defRPr/>
            </a:pPr>
            <a:r>
              <a:rPr lang="zh-CN" altLang="en-US" dirty="0">
                <a:latin typeface="Microsoft YaHei Light" panose="020B0503020204020204" pitchFamily="34" charset="-122"/>
                <a:ea typeface="Microsoft YaHei Light" panose="020B0503020204020204" pitchFamily="34" charset="-122"/>
              </a:rPr>
              <a:t>谱方法小结</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出发点：卷积的核心是</a:t>
            </a:r>
            <a:r>
              <a:rPr lang="zh-CN" altLang="en-US" dirty="0">
                <a:solidFill>
                  <a:srgbClr val="003F87"/>
                </a:solidFill>
                <a:latin typeface="Microsoft YaHei Light" panose="020B0503020204020204" pitchFamily="34" charset="-122"/>
                <a:ea typeface="Microsoft YaHei Light" panose="020B0503020204020204" pitchFamily="34" charset="-122"/>
              </a:rPr>
              <a:t>傅立叶变换</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傅立叶变换是</a:t>
            </a:r>
            <a:r>
              <a:rPr lang="zh-CN" altLang="en-US" dirty="0">
                <a:solidFill>
                  <a:srgbClr val="003F87"/>
                </a:solidFill>
                <a:latin typeface="Microsoft YaHei Light" panose="020B0503020204020204" pitchFamily="34" charset="-122"/>
                <a:ea typeface="Microsoft YaHei Light" panose="020B0503020204020204" pitchFamily="34" charset="-122"/>
              </a:rPr>
              <a:t>拉普拉斯分析</a:t>
            </a:r>
            <a:r>
              <a:rPr lang="zh-CN" altLang="en-US" dirty="0">
                <a:latin typeface="Microsoft YaHei Light" panose="020B0503020204020204" pitchFamily="34" charset="-122"/>
                <a:ea typeface="Microsoft YaHei Light" panose="020B0503020204020204" pitchFamily="34" charset="-122"/>
              </a:rPr>
              <a:t>的特例</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拉普拉斯变换能够应用在图结构数据上</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傅立叶变换利用拉普拉斯变换的性质，得到转换的基，将信号从空域转换到谱域</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将这种转换公式带入到卷积的计算公式里，得到基于谱方法的图滤波器</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卷积核</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我们讲的谱方法属于原始版本，后面还有许多改进，感兴趣可以了解</a:t>
            </a:r>
            <a:r>
              <a:rPr lang="zh-CN" altLang="en-US" dirty="0">
                <a:solidFill>
                  <a:srgbClr val="003F87"/>
                </a:solidFill>
                <a:latin typeface="Microsoft YaHei Light" panose="020B0503020204020204" pitchFamily="34" charset="-122"/>
                <a:ea typeface="Microsoft YaHei Light" panose="020B0503020204020204" pitchFamily="34" charset="-122"/>
              </a:rPr>
              <a:t>切比雪夫多项式</a:t>
            </a:r>
            <a:r>
              <a:rPr lang="zh-CN" altLang="en-US" dirty="0">
                <a:latin typeface="Microsoft YaHei Light" panose="020B0503020204020204" pitchFamily="34" charset="-122"/>
                <a:ea typeface="Microsoft YaHei Light" panose="020B0503020204020204" pitchFamily="34" charset="-122"/>
              </a:rPr>
              <a:t>改进</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目前谱方法由于难度较大、不够直观、且已经被证明  “</a:t>
            </a:r>
            <a:r>
              <a:rPr lang="zh-CN" altLang="en-US" dirty="0">
                <a:solidFill>
                  <a:srgbClr val="003F87"/>
                </a:solidFill>
                <a:latin typeface="Microsoft YaHei Light" panose="020B0503020204020204" pitchFamily="34" charset="-122"/>
                <a:ea typeface="Microsoft YaHei Light" panose="020B0503020204020204" pitchFamily="34" charset="-122"/>
              </a:rPr>
              <a:t>许多谱滤波器可以被理解为基于空域</a:t>
            </a:r>
            <a:r>
              <a:rPr lang="en-US" altLang="zh-CN" dirty="0">
                <a:solidFill>
                  <a:srgbClr val="003F87"/>
                </a:solidFill>
                <a:latin typeface="Microsoft YaHei Light" panose="020B0503020204020204" pitchFamily="34" charset="-122"/>
                <a:ea typeface="Microsoft YaHei Light" panose="020B0503020204020204" pitchFamily="34" charset="-122"/>
              </a:rPr>
              <a:t>/</a:t>
            </a:r>
            <a:r>
              <a:rPr lang="zh-CN" altLang="en-US" dirty="0">
                <a:solidFill>
                  <a:srgbClr val="003F87"/>
                </a:solidFill>
                <a:latin typeface="Microsoft YaHei Light" panose="020B0503020204020204" pitchFamily="34" charset="-122"/>
                <a:ea typeface="Microsoft YaHei Light" panose="020B0503020204020204" pitchFamily="34" charset="-122"/>
              </a:rPr>
              <a:t>消息传递的滤波器</a:t>
            </a:r>
            <a:r>
              <a:rPr lang="zh-CN" altLang="en-US" dirty="0">
                <a:latin typeface="Microsoft YaHei Light" panose="020B0503020204020204" pitchFamily="34" charset="-122"/>
                <a:ea typeface="Microsoft YaHei Light" panose="020B0503020204020204" pitchFamily="34" charset="-122"/>
              </a:rPr>
              <a:t>”，因此目前研究较少，主要研究方向集中于消息传递范式</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54296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C0C6EF5C-9CFE-4CE5-8D09-222CD3D47BEE}"/>
              </a:ext>
            </a:extLst>
          </p:cNvPr>
          <p:cNvSpPr txBox="1"/>
          <p:nvPr/>
        </p:nvSpPr>
        <p:spPr>
          <a:xfrm>
            <a:off x="2104732" y="2957259"/>
            <a:ext cx="150253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rPr>
              <a:t>目录</a:t>
            </a:r>
          </a:p>
        </p:txBody>
      </p:sp>
      <p:sp>
        <p:nvSpPr>
          <p:cNvPr id="15" name="文本框 14">
            <a:extLst>
              <a:ext uri="{FF2B5EF4-FFF2-40B4-BE49-F238E27FC236}">
                <a16:creationId xmlns:a16="http://schemas.microsoft.com/office/drawing/2014/main" id="{0A402739-ECA9-BA19-28BA-05FD9DC2D7AC}"/>
              </a:ext>
            </a:extLst>
          </p:cNvPr>
          <p:cNvSpPr txBox="1"/>
          <p:nvPr/>
        </p:nvSpPr>
        <p:spPr>
          <a:xfrm>
            <a:off x="6096000" y="3012757"/>
            <a:ext cx="2301766"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3F87"/>
                </a:solidFill>
                <a:effectLst/>
                <a:uLnTx/>
                <a:uFillTx/>
                <a:latin typeface="Arial"/>
                <a:ea typeface="Microsoft YaHei"/>
                <a:cs typeface="+mn-cs"/>
              </a:rPr>
              <a:t>01</a:t>
            </a:r>
            <a:r>
              <a:rPr kumimoji="0" lang="zh-CN" altLang="en-US" sz="2800" b="1" i="0" u="none" strike="noStrike" kern="1200" cap="none" spc="0" normalizeH="0" baseline="0" noProof="0" dirty="0">
                <a:ln>
                  <a:noFill/>
                </a:ln>
                <a:solidFill>
                  <a:srgbClr val="003F87"/>
                </a:solidFill>
                <a:effectLst/>
                <a:uLnTx/>
                <a:uFillTx/>
                <a:latin typeface="Arial"/>
                <a:ea typeface="Microsoft YaHei"/>
                <a:cs typeface="+mn-cs"/>
              </a:rPr>
              <a:t>  图论基础</a:t>
            </a:r>
            <a:endParaRPr kumimoji="0" lang="zh-CN" altLang="zh-CN" sz="1200" b="0" i="0" u="none" strike="noStrike" kern="1200" cap="none" spc="0" normalizeH="0" baseline="0" noProof="0" dirty="0">
              <a:ln>
                <a:noFill/>
              </a:ln>
              <a:solidFill>
                <a:srgbClr val="003F87"/>
              </a:solidFill>
              <a:effectLst/>
              <a:uLnTx/>
              <a:uFillTx/>
              <a:latin typeface="Arial"/>
              <a:ea typeface="Microsoft YaHei"/>
              <a:cs typeface="+mn-cs"/>
            </a:endParaRPr>
          </a:p>
        </p:txBody>
      </p:sp>
      <p:pic>
        <p:nvPicPr>
          <p:cNvPr id="16" name="图形 15">
            <a:extLst>
              <a:ext uri="{FF2B5EF4-FFF2-40B4-BE49-F238E27FC236}">
                <a16:creationId xmlns:a16="http://schemas.microsoft.com/office/drawing/2014/main" id="{50EC07C6-0F0D-6DA8-A750-4FD0642C72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78" y="223247"/>
            <a:ext cx="2547904" cy="706646"/>
          </a:xfrm>
          <a:prstGeom prst="rect">
            <a:avLst/>
          </a:prstGeom>
        </p:spPr>
      </p:pic>
      <p:sp>
        <p:nvSpPr>
          <p:cNvPr id="2" name="文本框 24">
            <a:extLst>
              <a:ext uri="{FF2B5EF4-FFF2-40B4-BE49-F238E27FC236}">
                <a16:creationId xmlns:a16="http://schemas.microsoft.com/office/drawing/2014/main" id="{C3CA3C47-35FD-CA49-D145-38998F545645}"/>
              </a:ext>
            </a:extLst>
          </p:cNvPr>
          <p:cNvSpPr txBox="1"/>
          <p:nvPr/>
        </p:nvSpPr>
        <p:spPr>
          <a:xfrm>
            <a:off x="245078" y="6234643"/>
            <a:ext cx="220178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003F87"/>
                </a:solidFill>
              </a:rPr>
              <a:t>求  是 </a:t>
            </a:r>
            <a:r>
              <a:rPr lang="en-US" altLang="zh-CN" sz="2000" dirty="0">
                <a:solidFill>
                  <a:srgbClr val="003F87"/>
                </a:solidFill>
              </a:rPr>
              <a:t> </a:t>
            </a:r>
            <a:r>
              <a:rPr lang="zh-CN" altLang="en-US" sz="2000" dirty="0">
                <a:solidFill>
                  <a:srgbClr val="003F87"/>
                </a:solidFill>
              </a:rPr>
              <a:t> </a:t>
            </a:r>
            <a:r>
              <a:rPr lang="en-US" altLang="zh-CN" sz="2000" dirty="0">
                <a:solidFill>
                  <a:srgbClr val="003F87"/>
                </a:solidFill>
              </a:rPr>
              <a:t>/  </a:t>
            </a:r>
            <a:r>
              <a:rPr lang="zh-CN" altLang="en-US" sz="2000" dirty="0">
                <a:solidFill>
                  <a:srgbClr val="003F87"/>
                </a:solidFill>
              </a:rPr>
              <a:t> 创  新</a:t>
            </a:r>
          </a:p>
        </p:txBody>
      </p:sp>
      <p:sp>
        <p:nvSpPr>
          <p:cNvPr id="3" name="左大括号 2">
            <a:extLst>
              <a:ext uri="{FF2B5EF4-FFF2-40B4-BE49-F238E27FC236}">
                <a16:creationId xmlns:a16="http://schemas.microsoft.com/office/drawing/2014/main" id="{D6150A41-D01A-762A-5A60-AF8BA48F8E0D}"/>
              </a:ext>
            </a:extLst>
          </p:cNvPr>
          <p:cNvSpPr/>
          <p:nvPr/>
        </p:nvSpPr>
        <p:spPr>
          <a:xfrm>
            <a:off x="8264754" y="2373310"/>
            <a:ext cx="639961" cy="1998894"/>
          </a:xfrm>
          <a:prstGeom prst="leftBrace">
            <a:avLst/>
          </a:prstGeom>
          <a:ln w="38100">
            <a:solidFill>
              <a:srgbClr val="003F87"/>
            </a:solidFill>
            <a:prstDash val="solid"/>
            <a:extLst>
              <a:ext uri="{C807C97D-BFC1-408E-A445-0C87EB9F89A2}">
                <ask:lineSketchStyleProps xmlns:ask="http://schemas.microsoft.com/office/drawing/2018/sketchyshapes" sd="1219033472">
                  <a:custGeom>
                    <a:avLst/>
                    <a:gdLst>
                      <a:gd name="connsiteX0" fmla="*/ 639961 w 639961"/>
                      <a:gd name="connsiteY0" fmla="*/ 3532180 h 3532180"/>
                      <a:gd name="connsiteX1" fmla="*/ 319980 w 639961"/>
                      <a:gd name="connsiteY1" fmla="*/ 3478852 h 3532180"/>
                      <a:gd name="connsiteX2" fmla="*/ 319981 w 639961"/>
                      <a:gd name="connsiteY2" fmla="*/ 1819418 h 3532180"/>
                      <a:gd name="connsiteX3" fmla="*/ 0 w 639961"/>
                      <a:gd name="connsiteY3" fmla="*/ 1766090 h 3532180"/>
                      <a:gd name="connsiteX4" fmla="*/ 319981 w 639961"/>
                      <a:gd name="connsiteY4" fmla="*/ 1712762 h 3532180"/>
                      <a:gd name="connsiteX5" fmla="*/ 319981 w 639961"/>
                      <a:gd name="connsiteY5" fmla="*/ 53328 h 3532180"/>
                      <a:gd name="connsiteX6" fmla="*/ 639962 w 639961"/>
                      <a:gd name="connsiteY6" fmla="*/ 0 h 3532180"/>
                      <a:gd name="connsiteX7" fmla="*/ 639961 w 639961"/>
                      <a:gd name="connsiteY7" fmla="*/ 3532180 h 3532180"/>
                      <a:gd name="connsiteX0" fmla="*/ 639961 w 639961"/>
                      <a:gd name="connsiteY0" fmla="*/ 3532180 h 3532180"/>
                      <a:gd name="connsiteX1" fmla="*/ 319980 w 639961"/>
                      <a:gd name="connsiteY1" fmla="*/ 3478852 h 3532180"/>
                      <a:gd name="connsiteX2" fmla="*/ 319981 w 639961"/>
                      <a:gd name="connsiteY2" fmla="*/ 1819418 h 3532180"/>
                      <a:gd name="connsiteX3" fmla="*/ 0 w 639961"/>
                      <a:gd name="connsiteY3" fmla="*/ 1766090 h 3532180"/>
                      <a:gd name="connsiteX4" fmla="*/ 319981 w 639961"/>
                      <a:gd name="connsiteY4" fmla="*/ 1712762 h 3532180"/>
                      <a:gd name="connsiteX5" fmla="*/ 319981 w 639961"/>
                      <a:gd name="connsiteY5" fmla="*/ 53328 h 3532180"/>
                      <a:gd name="connsiteX6" fmla="*/ 639962 w 639961"/>
                      <a:gd name="connsiteY6" fmla="*/ 0 h 35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961" h="3532180" stroke="0" extrusionOk="0">
                        <a:moveTo>
                          <a:pt x="639961" y="3532180"/>
                        </a:moveTo>
                        <a:cubicBezTo>
                          <a:pt x="459232" y="3529708"/>
                          <a:pt x="317826" y="3509112"/>
                          <a:pt x="319980" y="3478852"/>
                        </a:cubicBezTo>
                        <a:cubicBezTo>
                          <a:pt x="426631" y="2948160"/>
                          <a:pt x="219988" y="2375742"/>
                          <a:pt x="319981" y="1819418"/>
                        </a:cubicBezTo>
                        <a:cubicBezTo>
                          <a:pt x="313421" y="1796372"/>
                          <a:pt x="174641" y="1777587"/>
                          <a:pt x="0" y="1766090"/>
                        </a:cubicBezTo>
                        <a:cubicBezTo>
                          <a:pt x="176034" y="1765714"/>
                          <a:pt x="324153" y="1744208"/>
                          <a:pt x="319981" y="1712762"/>
                        </a:cubicBezTo>
                        <a:cubicBezTo>
                          <a:pt x="270300" y="1118029"/>
                          <a:pt x="185549" y="286887"/>
                          <a:pt x="319981" y="53328"/>
                        </a:cubicBezTo>
                        <a:cubicBezTo>
                          <a:pt x="301250" y="21008"/>
                          <a:pt x="446080" y="16157"/>
                          <a:pt x="639962" y="0"/>
                        </a:cubicBezTo>
                        <a:cubicBezTo>
                          <a:pt x="617670" y="964811"/>
                          <a:pt x="585228" y="2430850"/>
                          <a:pt x="639961" y="3532180"/>
                        </a:cubicBezTo>
                        <a:close/>
                      </a:path>
                      <a:path w="639961" h="3532180" fill="none" extrusionOk="0">
                        <a:moveTo>
                          <a:pt x="639961" y="3532180"/>
                        </a:moveTo>
                        <a:cubicBezTo>
                          <a:pt x="465101" y="3533222"/>
                          <a:pt x="322867" y="3508998"/>
                          <a:pt x="319980" y="3478852"/>
                        </a:cubicBezTo>
                        <a:cubicBezTo>
                          <a:pt x="233354" y="2911696"/>
                          <a:pt x="386663" y="2427097"/>
                          <a:pt x="319981" y="1819418"/>
                        </a:cubicBezTo>
                        <a:cubicBezTo>
                          <a:pt x="332976" y="1809310"/>
                          <a:pt x="178357" y="1783039"/>
                          <a:pt x="0" y="1766090"/>
                        </a:cubicBezTo>
                        <a:cubicBezTo>
                          <a:pt x="177423" y="1767171"/>
                          <a:pt x="320719" y="1743118"/>
                          <a:pt x="319981" y="1712762"/>
                        </a:cubicBezTo>
                        <a:cubicBezTo>
                          <a:pt x="350996" y="1125446"/>
                          <a:pt x="181702" y="639015"/>
                          <a:pt x="319981" y="53328"/>
                        </a:cubicBezTo>
                        <a:cubicBezTo>
                          <a:pt x="316871" y="24387"/>
                          <a:pt x="445924" y="-11948"/>
                          <a:pt x="639962" y="0"/>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4" name="组合 3">
            <a:extLst>
              <a:ext uri="{FF2B5EF4-FFF2-40B4-BE49-F238E27FC236}">
                <a16:creationId xmlns:a16="http://schemas.microsoft.com/office/drawing/2014/main" id="{B496A72F-C74F-AF33-A2AA-A525D1236532}"/>
              </a:ext>
            </a:extLst>
          </p:cNvPr>
          <p:cNvGrpSpPr/>
          <p:nvPr/>
        </p:nvGrpSpPr>
        <p:grpSpPr>
          <a:xfrm>
            <a:off x="9163826" y="2259979"/>
            <a:ext cx="1909643" cy="2212961"/>
            <a:chOff x="5395536" y="685800"/>
            <a:chExt cx="3240000" cy="2983458"/>
          </a:xfrm>
        </p:grpSpPr>
        <p:sp>
          <p:nvSpPr>
            <p:cNvPr id="5" name="文本框 9">
              <a:extLst>
                <a:ext uri="{FF2B5EF4-FFF2-40B4-BE49-F238E27FC236}">
                  <a16:creationId xmlns:a16="http://schemas.microsoft.com/office/drawing/2014/main" id="{5A3B9967-EBF0-B914-170F-ADA6A7BF171E}"/>
                </a:ext>
              </a:extLst>
            </p:cNvPr>
            <p:cNvSpPr txBox="1"/>
            <p:nvPr/>
          </p:nvSpPr>
          <p:spPr>
            <a:xfrm>
              <a:off x="5395536" y="2949258"/>
              <a:ext cx="3240000" cy="720000"/>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3F87"/>
                  </a:solidFill>
                  <a:latin typeface="Arial"/>
                  <a:ea typeface="Microsoft YaHei"/>
                </a:rPr>
                <a:t>1.</a:t>
              </a:r>
              <a:r>
                <a:rPr kumimoji="0" lang="en-US" altLang="zh-CN" sz="2400" b="1" i="0" u="none" strike="noStrike" kern="1200" cap="none" spc="0" normalizeH="0" baseline="0" noProof="0" dirty="0">
                  <a:ln>
                    <a:noFill/>
                  </a:ln>
                  <a:solidFill>
                    <a:srgbClr val="003F87"/>
                  </a:solidFill>
                  <a:effectLst/>
                  <a:uLnTx/>
                  <a:uFillTx/>
                  <a:latin typeface="Arial"/>
                  <a:ea typeface="Microsoft YaHei"/>
                  <a:cs typeface="+mn-cs"/>
                </a:rPr>
                <a:t>3</a:t>
              </a:r>
              <a:r>
                <a:rPr kumimoji="0" lang="zh-CN" altLang="en-US" sz="2400" b="1" i="0" u="none" strike="noStrike" kern="1200" cap="none" spc="0" normalizeH="0" baseline="0" noProof="0" dirty="0">
                  <a:ln>
                    <a:noFill/>
                  </a:ln>
                  <a:solidFill>
                    <a:srgbClr val="003F87"/>
                  </a:solidFill>
                  <a:effectLst/>
                  <a:uLnTx/>
                  <a:uFillTx/>
                  <a:latin typeface="Arial"/>
                  <a:ea typeface="Microsoft YaHei"/>
                  <a:cs typeface="+mn-cs"/>
                </a:rPr>
                <a:t> </a:t>
              </a:r>
              <a:r>
                <a:rPr kumimoji="0" lang="en-US" altLang="zh-CN" sz="2400" b="1" i="0" u="none" strike="noStrike" kern="1200" cap="none" spc="0" normalizeH="0" baseline="0" noProof="0" dirty="0">
                  <a:ln>
                    <a:noFill/>
                  </a:ln>
                  <a:solidFill>
                    <a:srgbClr val="003F87"/>
                  </a:solidFill>
                  <a:effectLst/>
                  <a:uLnTx/>
                  <a:uFillTx/>
                  <a:latin typeface="Arial"/>
                  <a:ea typeface="Microsoft YaHei"/>
                  <a:cs typeface="+mn-cs"/>
                </a:rPr>
                <a:t> </a:t>
              </a:r>
              <a:r>
                <a:rPr kumimoji="0" lang="zh-CN" altLang="en-US" sz="2400" b="1" i="0" u="none" strike="noStrike" kern="1200" cap="none" spc="0" normalizeH="0" baseline="0" noProof="0" dirty="0">
                  <a:ln>
                    <a:noFill/>
                  </a:ln>
                  <a:solidFill>
                    <a:srgbClr val="003F87"/>
                  </a:solidFill>
                  <a:effectLst/>
                  <a:uLnTx/>
                  <a:uFillTx/>
                  <a:latin typeface="Arial"/>
                  <a:ea typeface="Microsoft YaHei"/>
                  <a:cs typeface="+mn-cs"/>
                </a:rPr>
                <a:t>图上任务</a:t>
              </a:r>
              <a:endParaRPr kumimoji="0" lang="zh-CN" altLang="zh-CN" sz="24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6" name="文本框 11">
              <a:extLst>
                <a:ext uri="{FF2B5EF4-FFF2-40B4-BE49-F238E27FC236}">
                  <a16:creationId xmlns:a16="http://schemas.microsoft.com/office/drawing/2014/main" id="{51C637FC-E867-60FF-C050-CF3A901D51FA}"/>
                </a:ext>
              </a:extLst>
            </p:cNvPr>
            <p:cNvSpPr txBox="1"/>
            <p:nvPr/>
          </p:nvSpPr>
          <p:spPr>
            <a:xfrm>
              <a:off x="5395536" y="1817529"/>
              <a:ext cx="3240000" cy="720000"/>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400" b="1" dirty="0">
                  <a:solidFill>
                    <a:srgbClr val="003F87"/>
                  </a:solidFill>
                  <a:latin typeface="Arial"/>
                  <a:ea typeface="Microsoft YaHei"/>
                </a:rPr>
                <a:t>1.</a:t>
              </a:r>
              <a:r>
                <a:rPr kumimoji="0" lang="en-US" altLang="zh-CN" sz="2400" b="1" i="0" u="none" strike="noStrike" kern="1200" cap="none" spc="0" normalizeH="0" baseline="0" noProof="0" dirty="0">
                  <a:ln>
                    <a:noFill/>
                  </a:ln>
                  <a:solidFill>
                    <a:srgbClr val="003F87"/>
                  </a:solidFill>
                  <a:effectLst/>
                  <a:uLnTx/>
                  <a:uFillTx/>
                  <a:latin typeface="Arial"/>
                  <a:ea typeface="Microsoft YaHei"/>
                  <a:cs typeface="+mn-cs"/>
                </a:rPr>
                <a:t>2</a:t>
              </a:r>
              <a:r>
                <a:rPr kumimoji="0" lang="zh-CN" altLang="en-US" sz="2400" b="1" i="0" u="none" strike="noStrike" kern="1200" cap="none" spc="0" normalizeH="0" baseline="0" noProof="0" dirty="0">
                  <a:ln>
                    <a:noFill/>
                  </a:ln>
                  <a:solidFill>
                    <a:srgbClr val="003F87"/>
                  </a:solidFill>
                  <a:effectLst/>
                  <a:uLnTx/>
                  <a:uFillTx/>
                  <a:latin typeface="Arial"/>
                  <a:ea typeface="Microsoft YaHei"/>
                  <a:cs typeface="+mn-cs"/>
                </a:rPr>
                <a:t>  图的性质</a:t>
              </a:r>
              <a:endParaRPr kumimoji="0" lang="zh-CN" altLang="zh-CN" sz="24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9" name="文本框 14">
              <a:extLst>
                <a:ext uri="{FF2B5EF4-FFF2-40B4-BE49-F238E27FC236}">
                  <a16:creationId xmlns:a16="http://schemas.microsoft.com/office/drawing/2014/main" id="{0A402739-ECA9-BA19-28BA-05FD9DC2D7AC}"/>
                </a:ext>
              </a:extLst>
            </p:cNvPr>
            <p:cNvSpPr txBox="1"/>
            <p:nvPr/>
          </p:nvSpPr>
          <p:spPr>
            <a:xfrm>
              <a:off x="5395536" y="685800"/>
              <a:ext cx="3240000" cy="720000"/>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3F87"/>
                  </a:solidFill>
                  <a:effectLst/>
                  <a:uLnTx/>
                  <a:uFillTx/>
                  <a:latin typeface="Arial"/>
                  <a:ea typeface="Microsoft YaHei"/>
                  <a:cs typeface="+mn-cs"/>
                </a:rPr>
                <a:t>1</a:t>
              </a:r>
              <a:r>
                <a:rPr lang="en-US" altLang="zh-CN" sz="2400" b="1" dirty="0">
                  <a:solidFill>
                    <a:srgbClr val="003F87"/>
                  </a:solidFill>
                  <a:latin typeface="Arial"/>
                  <a:ea typeface="Microsoft YaHei"/>
                </a:rPr>
                <a:t>.1  </a:t>
              </a:r>
              <a:r>
                <a:rPr kumimoji="0" lang="zh-CN" altLang="en-US" sz="2400" b="1" i="0" u="none" strike="noStrike" kern="1200" cap="none" spc="0" normalizeH="0" baseline="0" noProof="0" dirty="0">
                  <a:ln>
                    <a:noFill/>
                  </a:ln>
                  <a:solidFill>
                    <a:srgbClr val="003F87"/>
                  </a:solidFill>
                  <a:effectLst/>
                  <a:uLnTx/>
                  <a:uFillTx/>
                  <a:latin typeface="Arial"/>
                  <a:ea typeface="Microsoft YaHei"/>
                  <a:cs typeface="+mn-cs"/>
                </a:rPr>
                <a:t>图的表示</a:t>
              </a:r>
              <a:endParaRPr kumimoji="0" lang="zh-CN" altLang="zh-CN" sz="1100" b="0" i="0" u="none" strike="noStrike" kern="1200" cap="none" spc="0" normalizeH="0" baseline="0" noProof="0" dirty="0">
                <a:ln>
                  <a:noFill/>
                </a:ln>
                <a:solidFill>
                  <a:srgbClr val="003F87"/>
                </a:solidFill>
                <a:effectLst/>
                <a:uLnTx/>
                <a:uFillTx/>
                <a:latin typeface="Arial"/>
                <a:ea typeface="Microsoft YaHei"/>
                <a:cs typeface="+mn-cs"/>
              </a:endParaRPr>
            </a:p>
          </p:txBody>
        </p:sp>
      </p:grpSp>
    </p:spTree>
    <p:extLst>
      <p:ext uri="{BB962C8B-B14F-4D97-AF65-F5344CB8AC3E}">
        <p14:creationId xmlns:p14="http://schemas.microsoft.com/office/powerpoint/2010/main" val="689276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30/46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6" y="1195605"/>
            <a:ext cx="8821187" cy="21226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5"/>
              <a:tabLst/>
              <a:defRPr/>
            </a:pPr>
            <a:r>
              <a:rPr lang="zh-CN" altLang="en-US" dirty="0">
                <a:latin typeface="Microsoft YaHei Light" panose="020B0503020204020204" pitchFamily="34" charset="-122"/>
                <a:ea typeface="Microsoft YaHei Light" panose="020B0503020204020204" pitchFamily="34" charset="-122"/>
              </a:rPr>
              <a:t>基于消息传递</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空域的图滤波器</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lt"/>
              <a:buAutoNum type="circleNumDbPlain"/>
              <a:defRPr/>
            </a:pPr>
            <a:r>
              <a:rPr lang="zh-CN" altLang="en-US" dirty="0">
                <a:latin typeface="Microsoft YaHei Light" panose="020B0503020204020204" pitchFamily="34" charset="-122"/>
                <a:ea typeface="Microsoft YaHei Light" panose="020B0503020204020204" pitchFamily="34" charset="-122"/>
              </a:rPr>
              <a:t>核心思想：类似于卷积的作用：“中心节点和邻居节点加权求和”，利用节点和邻居节点的拓扑关系，更新节点表示</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模式：产生消息</a:t>
            </a:r>
            <a:r>
              <a:rPr lang="en-US" altLang="zh-CN" dirty="0">
                <a:latin typeface="Microsoft YaHei Light" panose="020B0503020204020204" pitchFamily="34" charset="-122"/>
                <a:ea typeface="Microsoft YaHei Light" panose="020B0503020204020204" pitchFamily="34" charset="-122"/>
              </a:rPr>
              <a:t>-&gt;</a:t>
            </a:r>
            <a:r>
              <a:rPr lang="zh-CN" altLang="en-US" dirty="0">
                <a:latin typeface="Microsoft YaHei Light" panose="020B0503020204020204" pitchFamily="34" charset="-122"/>
                <a:ea typeface="Microsoft YaHei Light" panose="020B0503020204020204" pitchFamily="34" charset="-122"/>
              </a:rPr>
              <a:t>聚合消息</a:t>
            </a:r>
            <a:r>
              <a:rPr lang="en-US" altLang="zh-CN" dirty="0">
                <a:latin typeface="Microsoft YaHei Light" panose="020B0503020204020204" pitchFamily="34" charset="-122"/>
                <a:ea typeface="Microsoft YaHei Light" panose="020B0503020204020204" pitchFamily="34" charset="-122"/>
              </a:rPr>
              <a:t>-&gt;</a:t>
            </a:r>
            <a:r>
              <a:rPr lang="zh-CN" altLang="en-US" dirty="0">
                <a:latin typeface="Microsoft YaHei Light" panose="020B0503020204020204" pitchFamily="34" charset="-122"/>
                <a:ea typeface="Microsoft YaHei Light" panose="020B0503020204020204" pitchFamily="34" charset="-122"/>
              </a:rPr>
              <a:t>更新表示</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例子：</a:t>
            </a:r>
            <a:r>
              <a:rPr lang="en-US" altLang="zh-CN" dirty="0" err="1">
                <a:latin typeface="Microsoft YaHei Light" panose="020B0503020204020204" pitchFamily="34" charset="-122"/>
                <a:ea typeface="Microsoft YaHei Light" panose="020B0503020204020204" pitchFamily="34" charset="-122"/>
              </a:rPr>
              <a:t>GraphSAGE</a:t>
            </a: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 name="文本占位符 10">
            <a:extLst>
              <a:ext uri="{FF2B5EF4-FFF2-40B4-BE49-F238E27FC236}">
                <a16:creationId xmlns:a16="http://schemas.microsoft.com/office/drawing/2014/main" id="{B5CF9D3B-5B6E-7AE2-A834-B22167B56F1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pic>
        <p:nvPicPr>
          <p:cNvPr id="4100" name="Picture 4">
            <a:extLst>
              <a:ext uri="{FF2B5EF4-FFF2-40B4-BE49-F238E27FC236}">
                <a16:creationId xmlns:a16="http://schemas.microsoft.com/office/drawing/2014/main" id="{E9949C5B-486E-8C9E-6634-09DEE651E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277" y="3380683"/>
            <a:ext cx="8041789" cy="2827191"/>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B606C6E5-FC8B-3164-0CC6-64EC868A5BE0}"/>
              </a:ext>
            </a:extLst>
          </p:cNvPr>
          <p:cNvPicPr>
            <a:picLocks noChangeAspect="1"/>
          </p:cNvPicPr>
          <p:nvPr/>
        </p:nvPicPr>
        <p:blipFill rotWithShape="1">
          <a:blip r:embed="rId6"/>
          <a:srcRect l="3035"/>
          <a:stretch/>
        </p:blipFill>
        <p:spPr>
          <a:xfrm>
            <a:off x="5548745" y="2915238"/>
            <a:ext cx="6504872" cy="3388301"/>
          </a:xfrm>
          <a:prstGeom prst="rect">
            <a:avLst/>
          </a:prstGeom>
        </p:spPr>
      </p:pic>
      <p:sp>
        <p:nvSpPr>
          <p:cNvPr id="21" name="文本框 20">
            <a:extLst>
              <a:ext uri="{FF2B5EF4-FFF2-40B4-BE49-F238E27FC236}">
                <a16:creationId xmlns:a16="http://schemas.microsoft.com/office/drawing/2014/main" id="{2C589469-EC18-5F1E-D686-AEBA2861E3F7}"/>
              </a:ext>
            </a:extLst>
          </p:cNvPr>
          <p:cNvSpPr txBox="1"/>
          <p:nvPr/>
        </p:nvSpPr>
        <p:spPr>
          <a:xfrm>
            <a:off x="735653" y="3292014"/>
            <a:ext cx="4724562" cy="2964145"/>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50000"/>
              </a:lnSpc>
              <a:spcBef>
                <a:spcPts val="0"/>
              </a:spcBef>
              <a:spcAft>
                <a:spcPts val="0"/>
              </a:spcAft>
              <a:buClrTx/>
              <a:buSzTx/>
              <a:tabLst/>
              <a:defRPr/>
            </a:pPr>
            <a:r>
              <a:rPr lang="zh-CN" altLang="en-US" sz="1400" dirty="0">
                <a:latin typeface="Microsoft YaHei Light" panose="020B0503020204020204" pitchFamily="34" charset="-122"/>
                <a:ea typeface="Microsoft YaHei Light" panose="020B0503020204020204" pitchFamily="34" charset="-122"/>
              </a:rPr>
              <a:t>第一行：要计算的节点的特征</a:t>
            </a:r>
            <a:endParaRPr lang="en-US" altLang="zh-CN" sz="1400" dirty="0">
              <a:latin typeface="Microsoft YaHei Light" panose="020B0503020204020204" pitchFamily="34" charset="-122"/>
              <a:ea typeface="Microsoft YaHei Light" panose="020B0503020204020204" pitchFamily="34" charset="-122"/>
            </a:endParaRPr>
          </a:p>
          <a:p>
            <a:pPr marR="0" lvl="0" defTabSz="914400" rtl="0" eaLnBrk="1" fontAlgn="auto" latinLnBrk="0" hangingPunct="1">
              <a:lnSpc>
                <a:spcPct val="150000"/>
              </a:lnSpc>
              <a:spcBef>
                <a:spcPts val="0"/>
              </a:spcBef>
              <a:spcAft>
                <a:spcPts val="0"/>
              </a:spcAft>
              <a:buClrTx/>
              <a:buSzTx/>
              <a:tabLst/>
              <a:defRPr/>
            </a:pPr>
            <a:r>
              <a:rPr lang="zh-CN" altLang="en-US" sz="1400" dirty="0">
                <a:latin typeface="Microsoft YaHei Light" panose="020B0503020204020204" pitchFamily="34" charset="-122"/>
                <a:ea typeface="Microsoft YaHei Light" panose="020B0503020204020204" pitchFamily="34" charset="-122"/>
              </a:rPr>
              <a:t>第二行：第一个 </a:t>
            </a:r>
            <a:r>
              <a:rPr lang="en-US" altLang="zh-CN" sz="1400" dirty="0">
                <a:latin typeface="Microsoft YaHei Light" panose="020B0503020204020204" pitchFamily="34" charset="-122"/>
                <a:ea typeface="Microsoft YaHei Light" panose="020B0503020204020204" pitchFamily="34" charset="-122"/>
              </a:rPr>
              <a:t>for </a:t>
            </a:r>
            <a:r>
              <a:rPr lang="zh-CN" altLang="en-US" sz="1400" dirty="0">
                <a:latin typeface="Microsoft YaHei Light" panose="020B0503020204020204" pitchFamily="34" charset="-122"/>
                <a:ea typeface="Microsoft YaHei Light" panose="020B0503020204020204" pitchFamily="34" charset="-122"/>
              </a:rPr>
              <a:t>循环遍历深度神经网络的层数</a:t>
            </a:r>
          </a:p>
          <a:p>
            <a:pPr marR="0" lvl="0" defTabSz="914400" rtl="0" eaLnBrk="1" fontAlgn="auto" latinLnBrk="0" hangingPunct="1">
              <a:lnSpc>
                <a:spcPct val="150000"/>
              </a:lnSpc>
              <a:spcBef>
                <a:spcPts val="0"/>
              </a:spcBef>
              <a:spcAft>
                <a:spcPts val="0"/>
              </a:spcAft>
              <a:buClrTx/>
              <a:buSzTx/>
              <a:tabLst/>
              <a:defRPr/>
            </a:pPr>
            <a:r>
              <a:rPr lang="zh-CN" altLang="en-US" sz="1400" dirty="0">
                <a:latin typeface="Microsoft YaHei Light" panose="020B0503020204020204" pitchFamily="34" charset="-122"/>
                <a:ea typeface="Microsoft YaHei Light" panose="020B0503020204020204" pitchFamily="34" charset="-122"/>
              </a:rPr>
              <a:t>第三行：第二个 </a:t>
            </a:r>
            <a:r>
              <a:rPr lang="en-US" altLang="zh-CN" sz="1400" dirty="0">
                <a:latin typeface="Microsoft YaHei Light" panose="020B0503020204020204" pitchFamily="34" charset="-122"/>
                <a:ea typeface="Microsoft YaHei Light" panose="020B0503020204020204" pitchFamily="34" charset="-122"/>
              </a:rPr>
              <a:t>for </a:t>
            </a:r>
            <a:r>
              <a:rPr lang="zh-CN" altLang="en-US" sz="1400" dirty="0">
                <a:latin typeface="Microsoft YaHei Light" panose="020B0503020204020204" pitchFamily="34" charset="-122"/>
                <a:ea typeface="Microsoft YaHei Light" panose="020B0503020204020204" pitchFamily="34" charset="-122"/>
              </a:rPr>
              <a:t>循环遍历图中所有节点</a:t>
            </a:r>
          </a:p>
          <a:p>
            <a:pPr marR="0" lvl="0" defTabSz="914400" rtl="0" eaLnBrk="1" fontAlgn="auto" latinLnBrk="0" hangingPunct="1">
              <a:lnSpc>
                <a:spcPct val="150000"/>
              </a:lnSpc>
              <a:spcBef>
                <a:spcPts val="0"/>
              </a:spcBef>
              <a:spcAft>
                <a:spcPts val="0"/>
              </a:spcAft>
              <a:buClrTx/>
              <a:buSzTx/>
              <a:tabLst/>
              <a:defRPr/>
            </a:pPr>
            <a:r>
              <a:rPr lang="zh-CN" altLang="en-US" sz="1400" dirty="0">
                <a:latin typeface="Microsoft YaHei Light" panose="020B0503020204020204" pitchFamily="34" charset="-122"/>
                <a:ea typeface="Microsoft YaHei Light" panose="020B0503020204020204" pitchFamily="34" charset="-122"/>
              </a:rPr>
              <a:t>第四行：从「上一层神经网络」中利用聚合函数聚合当前节点邻居的特征</a:t>
            </a:r>
          </a:p>
          <a:p>
            <a:pPr marR="0" lvl="0" defTabSz="914400" rtl="0" eaLnBrk="1" fontAlgn="auto" latinLnBrk="0" hangingPunct="1">
              <a:lnSpc>
                <a:spcPct val="150000"/>
              </a:lnSpc>
              <a:spcBef>
                <a:spcPts val="0"/>
              </a:spcBef>
              <a:spcAft>
                <a:spcPts val="0"/>
              </a:spcAft>
              <a:buClrTx/>
              <a:buSzTx/>
              <a:tabLst/>
              <a:defRPr/>
            </a:pPr>
            <a:r>
              <a:rPr lang="zh-CN" altLang="en-US" sz="1400" dirty="0">
                <a:latin typeface="Microsoft YaHei Light" panose="020B0503020204020204" pitchFamily="34" charset="-122"/>
                <a:ea typeface="Microsoft YaHei Light" panose="020B0503020204020204" pitchFamily="34" charset="-122"/>
              </a:rPr>
              <a:t>第五行：将当前节点的特征和邻居特征拼接，并经过一个全连接网络更新当前节点的新特征</a:t>
            </a:r>
          </a:p>
          <a:p>
            <a:pPr marR="0" lvl="0" defTabSz="914400" rtl="0" eaLnBrk="1" fontAlgn="auto" latinLnBrk="0" hangingPunct="1">
              <a:lnSpc>
                <a:spcPct val="150000"/>
              </a:lnSpc>
              <a:spcBef>
                <a:spcPts val="0"/>
              </a:spcBef>
              <a:spcAft>
                <a:spcPts val="0"/>
              </a:spcAft>
              <a:buClrTx/>
              <a:buSzTx/>
              <a:tabLst/>
              <a:defRPr/>
            </a:pPr>
            <a:r>
              <a:rPr lang="zh-CN" altLang="en-US" sz="1400" dirty="0">
                <a:latin typeface="Microsoft YaHei Light" panose="020B0503020204020204" pitchFamily="34" charset="-122"/>
                <a:ea typeface="Microsoft YaHei Light" panose="020B0503020204020204" pitchFamily="34" charset="-122"/>
              </a:rPr>
              <a:t>第七行：归一化</a:t>
            </a:r>
          </a:p>
          <a:p>
            <a:pPr marR="0" lvl="0" defTabSz="914400" rtl="0" eaLnBrk="1" fontAlgn="auto" latinLnBrk="0" hangingPunct="1">
              <a:lnSpc>
                <a:spcPct val="150000"/>
              </a:lnSpc>
              <a:spcBef>
                <a:spcPts val="0"/>
              </a:spcBef>
              <a:spcAft>
                <a:spcPts val="0"/>
              </a:spcAft>
              <a:buClrTx/>
              <a:buSzTx/>
              <a:tabLst/>
              <a:defRPr/>
            </a:pPr>
            <a:r>
              <a:rPr lang="zh-CN" altLang="en-US" sz="1400" dirty="0">
                <a:latin typeface="Microsoft YaHei Light" panose="020B0503020204020204" pitchFamily="34" charset="-122"/>
                <a:ea typeface="Microsoft YaHei Light" panose="020B0503020204020204" pitchFamily="34" charset="-122"/>
              </a:rPr>
              <a:t>第八行：通过 </a:t>
            </a:r>
            <a:r>
              <a:rPr lang="en-US" altLang="zh-CN" sz="1400" dirty="0">
                <a:latin typeface="Microsoft YaHei Light" panose="020B0503020204020204" pitchFamily="34" charset="-122"/>
                <a:ea typeface="Microsoft YaHei Light" panose="020B0503020204020204" pitchFamily="34" charset="-122"/>
              </a:rPr>
              <a:t>K </a:t>
            </a:r>
            <a:r>
              <a:rPr lang="zh-CN" altLang="en-US" sz="1400" dirty="0">
                <a:latin typeface="Microsoft YaHei Light" panose="020B0503020204020204" pitchFamily="34" charset="-122"/>
                <a:ea typeface="Microsoft YaHei Light" panose="020B0503020204020204" pitchFamily="34" charset="-122"/>
              </a:rPr>
              <a:t>层 </a:t>
            </a:r>
            <a:r>
              <a:rPr lang="en-US" altLang="zh-CN" sz="1400" dirty="0">
                <a:latin typeface="Microsoft YaHei Light" panose="020B0503020204020204" pitchFamily="34" charset="-122"/>
                <a:ea typeface="Microsoft YaHei Light" panose="020B0503020204020204" pitchFamily="34" charset="-122"/>
              </a:rPr>
              <a:t>GCN </a:t>
            </a:r>
            <a:r>
              <a:rPr lang="zh-CN" altLang="en-US" sz="1400" dirty="0">
                <a:latin typeface="Microsoft YaHei Light" panose="020B0503020204020204" pitchFamily="34" charset="-122"/>
                <a:ea typeface="Microsoft YaHei Light" panose="020B0503020204020204" pitchFamily="34" charset="-122"/>
              </a:rPr>
              <a:t>后进行输出</a:t>
            </a:r>
          </a:p>
        </p:txBody>
      </p:sp>
    </p:spTree>
    <p:extLst>
      <p:ext uri="{BB962C8B-B14F-4D97-AF65-F5344CB8AC3E}">
        <p14:creationId xmlns:p14="http://schemas.microsoft.com/office/powerpoint/2010/main" val="28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0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31/46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6" y="1195605"/>
            <a:ext cx="10930539" cy="21226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5"/>
              <a:tabLst/>
              <a:defRPr/>
            </a:pPr>
            <a:r>
              <a:rPr lang="zh-CN" altLang="en-US" dirty="0">
                <a:latin typeface="Microsoft YaHei Light" panose="020B0503020204020204" pitchFamily="34" charset="-122"/>
                <a:ea typeface="Microsoft YaHei Light" panose="020B0503020204020204" pitchFamily="34" charset="-122"/>
              </a:rPr>
              <a:t>基于消息传递</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空域的图滤波器</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4"/>
              <a:defRPr/>
            </a:pPr>
            <a:r>
              <a:rPr lang="en-US" altLang="zh-CN" dirty="0">
                <a:latin typeface="Microsoft YaHei Light" panose="020B0503020204020204" pitchFamily="34" charset="-122"/>
                <a:ea typeface="Microsoft YaHei Light" panose="020B0503020204020204" pitchFamily="34" charset="-122"/>
              </a:rPr>
              <a:t>MPNN</a:t>
            </a:r>
            <a:r>
              <a:rPr lang="zh-CN" altLang="en-US" dirty="0">
                <a:latin typeface="Microsoft YaHei Light" panose="020B0503020204020204" pitchFamily="34" charset="-122"/>
                <a:ea typeface="Microsoft YaHei Light" panose="020B0503020204020204" pitchFamily="34" charset="-122"/>
              </a:rPr>
              <a:t>：基于消息传递的图滤波器的通用框架</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en-US" altLang="zh-CN" dirty="0">
                <a:latin typeface="Microsoft YaHei Light" panose="020B0503020204020204" pitchFamily="34" charset="-122"/>
                <a:ea typeface="Microsoft YaHei Light" panose="020B0503020204020204" pitchFamily="34" charset="-122"/>
              </a:rPr>
              <a:t>MPNN:</a:t>
            </a:r>
            <a:r>
              <a:rPr lang="zh-CN" altLang="en-US" dirty="0">
                <a:latin typeface="Microsoft YaHei Light" panose="020B0503020204020204" pitchFamily="34" charset="-122"/>
                <a:ea typeface="Microsoft YaHei Light" panose="020B0503020204020204" pitchFamily="34" charset="-122"/>
              </a:rPr>
              <a:t> </a:t>
            </a:r>
            <a:r>
              <a:rPr lang="en-US" altLang="zh-CN" dirty="0">
                <a:latin typeface="Microsoft YaHei Light" panose="020B0503020204020204" pitchFamily="34" charset="-122"/>
                <a:ea typeface="Microsoft YaHei Light" panose="020B0503020204020204" pitchFamily="34" charset="-122"/>
              </a:rPr>
              <a:t>Neural Message Passing for Quantum Chemistry</a:t>
            </a: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本文抽象出一个通用的消息传递的图神经网络框架，并且用于量子化学领域</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更新框架：</a:t>
            </a: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 name="文本占位符 10">
            <a:extLst>
              <a:ext uri="{FF2B5EF4-FFF2-40B4-BE49-F238E27FC236}">
                <a16:creationId xmlns:a16="http://schemas.microsoft.com/office/drawing/2014/main" id="{B5CF9D3B-5B6E-7AE2-A834-B22167B56F1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pic>
        <p:nvPicPr>
          <p:cNvPr id="15" name="图片 14">
            <a:extLst>
              <a:ext uri="{FF2B5EF4-FFF2-40B4-BE49-F238E27FC236}">
                <a16:creationId xmlns:a16="http://schemas.microsoft.com/office/drawing/2014/main" id="{A7F4FDA6-196C-DD7D-672F-6BF206A4A3B7}"/>
              </a:ext>
            </a:extLst>
          </p:cNvPr>
          <p:cNvPicPr>
            <a:picLocks noChangeAspect="1"/>
          </p:cNvPicPr>
          <p:nvPr/>
        </p:nvPicPr>
        <p:blipFill>
          <a:blip r:embed="rId5"/>
          <a:stretch>
            <a:fillRect/>
          </a:stretch>
        </p:blipFill>
        <p:spPr>
          <a:xfrm>
            <a:off x="1917276" y="3539699"/>
            <a:ext cx="3832535" cy="1194849"/>
          </a:xfrm>
          <a:prstGeom prst="rect">
            <a:avLst/>
          </a:prstGeom>
        </p:spPr>
      </p:pic>
      <p:sp>
        <p:nvSpPr>
          <p:cNvPr id="27" name="文本框 32">
            <a:extLst>
              <a:ext uri="{FF2B5EF4-FFF2-40B4-BE49-F238E27FC236}">
                <a16:creationId xmlns:a16="http://schemas.microsoft.com/office/drawing/2014/main" id="{629E4BB6-77A5-5144-14BE-D1372CAE6BAB}"/>
              </a:ext>
            </a:extLst>
          </p:cNvPr>
          <p:cNvSpPr txBox="1"/>
          <p:nvPr/>
        </p:nvSpPr>
        <p:spPr>
          <a:xfrm>
            <a:off x="7065553" y="3154637"/>
            <a:ext cx="2783246"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消息函数</a:t>
            </a:r>
            <a:r>
              <a:rPr kumimoji="1" lang="en-US" altLang="zh-CN" dirty="0"/>
              <a:t>M</a:t>
            </a:r>
            <a:r>
              <a:rPr kumimoji="1" lang="zh-CN" altLang="en-US" dirty="0"/>
              <a:t>根据当前节点、邻居节点、边的特征，生成消息</a:t>
            </a:r>
          </a:p>
        </p:txBody>
      </p:sp>
      <p:cxnSp>
        <p:nvCxnSpPr>
          <p:cNvPr id="28" name="直线箭头连接符 27">
            <a:extLst>
              <a:ext uri="{FF2B5EF4-FFF2-40B4-BE49-F238E27FC236}">
                <a16:creationId xmlns:a16="http://schemas.microsoft.com/office/drawing/2014/main" id="{C7B39229-B8CF-9BC6-F8B3-4ACD9E08FBA1}"/>
              </a:ext>
            </a:extLst>
          </p:cNvPr>
          <p:cNvCxnSpPr>
            <a:cxnSpLocks/>
          </p:cNvCxnSpPr>
          <p:nvPr/>
        </p:nvCxnSpPr>
        <p:spPr>
          <a:xfrm flipV="1">
            <a:off x="5772431" y="3572294"/>
            <a:ext cx="1276762" cy="133434"/>
          </a:xfrm>
          <a:prstGeom prst="straightConnector1">
            <a:avLst/>
          </a:prstGeom>
          <a:ln w="381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8389075D-FE65-2371-7AA1-D70D55541D27}"/>
              </a:ext>
            </a:extLst>
          </p:cNvPr>
          <p:cNvCxnSpPr>
            <a:cxnSpLocks/>
            <a:endCxn id="32" idx="1"/>
          </p:cNvCxnSpPr>
          <p:nvPr/>
        </p:nvCxnSpPr>
        <p:spPr>
          <a:xfrm>
            <a:off x="4696691" y="4593447"/>
            <a:ext cx="1521313" cy="74239"/>
          </a:xfrm>
          <a:prstGeom prst="straightConnector1">
            <a:avLst/>
          </a:prstGeom>
          <a:ln w="38100">
            <a:solidFill>
              <a:srgbClr val="003F87"/>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2">
            <a:extLst>
              <a:ext uri="{FF2B5EF4-FFF2-40B4-BE49-F238E27FC236}">
                <a16:creationId xmlns:a16="http://schemas.microsoft.com/office/drawing/2014/main" id="{55B569C2-46E5-14F0-A818-10D887CEB14B}"/>
              </a:ext>
            </a:extLst>
          </p:cNvPr>
          <p:cNvSpPr txBox="1"/>
          <p:nvPr/>
        </p:nvSpPr>
        <p:spPr>
          <a:xfrm>
            <a:off x="6218004" y="4206021"/>
            <a:ext cx="2783246"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更新函数</a:t>
            </a:r>
            <a:r>
              <a:rPr kumimoji="1" lang="en-US" altLang="zh-CN" dirty="0"/>
              <a:t>U</a:t>
            </a:r>
            <a:r>
              <a:rPr kumimoji="1" lang="zh-CN" altLang="en-US" dirty="0"/>
              <a:t>根据节点当前表示和收到的消息，更新节点的表示</a:t>
            </a:r>
          </a:p>
        </p:txBody>
      </p:sp>
    </p:spTree>
    <p:extLst>
      <p:ext uri="{BB962C8B-B14F-4D97-AF65-F5344CB8AC3E}">
        <p14:creationId xmlns:p14="http://schemas.microsoft.com/office/powerpoint/2010/main" val="1116364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32/46</a:t>
            </a: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6" y="1195605"/>
            <a:ext cx="10930539" cy="50311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6"/>
              <a:tabLst/>
              <a:defRPr/>
            </a:pPr>
            <a:r>
              <a:rPr lang="zh-CN" altLang="en-US" dirty="0">
                <a:latin typeface="Microsoft YaHei Light" panose="020B0503020204020204" pitchFamily="34" charset="-122"/>
                <a:ea typeface="Microsoft YaHei Light" panose="020B0503020204020204" pitchFamily="34" charset="-122"/>
              </a:rPr>
              <a:t>图池化层</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 明确目的：池化层不是必须的</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en-US" altLang="zh-CN" dirty="0">
                <a:latin typeface="Microsoft YaHei Light" panose="020B0503020204020204" pitchFamily="34" charset="-122"/>
                <a:ea typeface="Microsoft YaHei Light" panose="020B0503020204020204" pitchFamily="34" charset="-122"/>
              </a:rPr>
              <a:t>CNN</a:t>
            </a:r>
            <a:r>
              <a:rPr lang="zh-CN" altLang="en-US" dirty="0">
                <a:latin typeface="Microsoft YaHei Light" panose="020B0503020204020204" pitchFamily="34" charset="-122"/>
                <a:ea typeface="Microsoft YaHei Light" panose="020B0503020204020204" pitchFamily="34" charset="-122"/>
              </a:rPr>
              <a:t>中用池化：生成图片整体表示、像素太高、池化之后依然可以完成任务</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en-US" altLang="zh-CN" dirty="0">
                <a:latin typeface="Microsoft YaHei Light" panose="020B0503020204020204" pitchFamily="34" charset="-122"/>
                <a:ea typeface="Microsoft YaHei Light" panose="020B0503020204020204" pitchFamily="34" charset="-122"/>
              </a:rPr>
              <a:t>CNN</a:t>
            </a:r>
            <a:r>
              <a:rPr lang="zh-CN" altLang="en-US" dirty="0">
                <a:latin typeface="Microsoft YaHei Light" panose="020B0503020204020204" pitchFamily="34" charset="-122"/>
                <a:ea typeface="Microsoft YaHei Light" panose="020B0503020204020204" pitchFamily="34" charset="-122"/>
              </a:rPr>
              <a:t>也可以不用池化：</a:t>
            </a:r>
            <a:r>
              <a:rPr lang="en-US" altLang="zh-CN" dirty="0">
                <a:latin typeface="Microsoft YaHei Light" panose="020B0503020204020204" pitchFamily="34" charset="-122"/>
                <a:ea typeface="Microsoft YaHei Light" panose="020B0503020204020204" pitchFamily="34" charset="-122"/>
              </a:rPr>
              <a:t>AlphaGo</a:t>
            </a:r>
            <a:r>
              <a:rPr lang="zh-CN" altLang="en-US" dirty="0">
                <a:latin typeface="Microsoft YaHei Light" panose="020B0503020204020204" pitchFamily="34" charset="-122"/>
                <a:ea typeface="Microsoft YaHei Light" panose="020B0503020204020204" pitchFamily="34" charset="-122"/>
              </a:rPr>
              <a:t>用的</a:t>
            </a:r>
            <a:r>
              <a:rPr lang="en-US" altLang="zh-CN" dirty="0" err="1">
                <a:latin typeface="Microsoft YaHei Light" panose="020B0503020204020204" pitchFamily="34" charset="-122"/>
                <a:ea typeface="Microsoft YaHei Light" panose="020B0503020204020204" pitchFamily="34" charset="-122"/>
              </a:rPr>
              <a:t>ResNet</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图神经网络中，取决于任务：节点上的任务</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不用池化，图上的任务</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用池化</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图池化层的方式</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平面图池化：一步直接提取出池化后的图表示（直接生成一个节点）</a:t>
            </a:r>
            <a:endParaRPr lang="en-US" altLang="zh-CN" dirty="0">
              <a:latin typeface="Microsoft YaHei Light" panose="020B0503020204020204" pitchFamily="34" charset="-122"/>
              <a:ea typeface="Microsoft YaHei Light" panose="020B0503020204020204" pitchFamily="34" charset="-122"/>
            </a:endParaRPr>
          </a:p>
          <a:p>
            <a:pPr lvl="3">
              <a:lnSpc>
                <a:spcPct val="150000"/>
              </a:lnSpc>
              <a:defRPr/>
            </a:pPr>
            <a:r>
              <a:rPr lang="zh-CN" altLang="en-US" dirty="0">
                <a:latin typeface="Microsoft YaHei Light" panose="020B0503020204020204" pitchFamily="34" charset="-122"/>
                <a:ea typeface="Microsoft YaHei Light" panose="020B0503020204020204" pitchFamily="34" charset="-122"/>
              </a:rPr>
              <a:t>常用方式：</a:t>
            </a:r>
            <a:r>
              <a:rPr lang="en-US" altLang="zh-CN" dirty="0">
                <a:latin typeface="Microsoft YaHei Light" panose="020B0503020204020204" pitchFamily="34" charset="-122"/>
                <a:ea typeface="Microsoft YaHei Light" panose="020B0503020204020204" pitchFamily="34" charset="-122"/>
              </a:rPr>
              <a:t>CNN</a:t>
            </a:r>
            <a:r>
              <a:rPr lang="zh-CN" altLang="en-US" dirty="0">
                <a:latin typeface="Microsoft YaHei Light" panose="020B0503020204020204" pitchFamily="34" charset="-122"/>
                <a:ea typeface="Microsoft YaHei Light" panose="020B0503020204020204" pitchFamily="34" charset="-122"/>
              </a:rPr>
              <a:t>中最大池化、平均池化等</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层次图池化：多步分层，逐步粗化提取图表示</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Arial" panose="020B0604020202020204" pitchFamily="34" charset="0"/>
              <a:buChar char="•"/>
              <a:defRPr/>
            </a:pPr>
            <a:r>
              <a:rPr lang="zh-CN" altLang="en-US" dirty="0">
                <a:latin typeface="Microsoft YaHei Light" panose="020B0503020204020204" pitchFamily="34" charset="-122"/>
                <a:ea typeface="Microsoft YaHei Light" panose="020B0503020204020204" pitchFamily="34" charset="-122"/>
              </a:rPr>
              <a:t>下采样方法：</a:t>
            </a:r>
            <a:r>
              <a:rPr lang="zh-CN" altLang="en-US" dirty="0">
                <a:solidFill>
                  <a:srgbClr val="003F87"/>
                </a:solidFill>
                <a:latin typeface="Microsoft YaHei Light" panose="020B0503020204020204" pitchFamily="34" charset="-122"/>
                <a:ea typeface="Microsoft YaHei Light" panose="020B0503020204020204" pitchFamily="34" charset="-122"/>
              </a:rPr>
              <a:t>选择重要的节点</a:t>
            </a:r>
            <a:r>
              <a:rPr lang="zh-CN" altLang="en-US" dirty="0">
                <a:latin typeface="Microsoft YaHei Light" panose="020B0503020204020204" pitchFamily="34" charset="-122"/>
                <a:ea typeface="Microsoft YaHei Light" panose="020B0503020204020204" pitchFamily="34" charset="-122"/>
              </a:rPr>
              <a:t>作为粗化图的节点，来构成粗化图</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Arial" panose="020B0604020202020204" pitchFamily="34" charset="0"/>
              <a:buChar char="•"/>
              <a:defRPr/>
            </a:pPr>
            <a:r>
              <a:rPr lang="zh-CN" altLang="en-US" dirty="0">
                <a:latin typeface="Microsoft YaHei Light" panose="020B0503020204020204" pitchFamily="34" charset="-122"/>
                <a:ea typeface="Microsoft YaHei Light" panose="020B0503020204020204" pitchFamily="34" charset="-122"/>
              </a:rPr>
              <a:t>超节点方法：</a:t>
            </a:r>
            <a:r>
              <a:rPr lang="zh-CN" altLang="en-US" dirty="0">
                <a:solidFill>
                  <a:srgbClr val="003F87"/>
                </a:solidFill>
                <a:latin typeface="Microsoft YaHei Light" panose="020B0503020204020204" pitchFamily="34" charset="-122"/>
                <a:ea typeface="Microsoft YaHei Light" panose="020B0503020204020204" pitchFamily="34" charset="-122"/>
              </a:rPr>
              <a:t>聚集图中的多个节点</a:t>
            </a:r>
            <a:r>
              <a:rPr lang="zh-CN" altLang="en-US" dirty="0">
                <a:latin typeface="Microsoft YaHei Light" panose="020B0503020204020204" pitchFamily="34" charset="-122"/>
                <a:ea typeface="Microsoft YaHei Light" panose="020B0503020204020204" pitchFamily="34" charset="-122"/>
              </a:rPr>
              <a:t>，形成粗化图的一个超节点，超节点组成图</a:t>
            </a:r>
            <a:endParaRPr lang="en-US" altLang="zh-CN" dirty="0">
              <a:latin typeface="Microsoft YaHei Light" panose="020B0503020204020204" pitchFamily="34" charset="-122"/>
              <a:ea typeface="Microsoft YaHei Light" panose="020B0503020204020204" pitchFamily="34" charset="-122"/>
            </a:endParaRPr>
          </a:p>
          <a:p>
            <a:pPr lvl="3">
              <a:lnSpc>
                <a:spcPct val="150000"/>
              </a:lnSpc>
              <a:defRPr/>
            </a:pP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 name="文本占位符 10">
            <a:extLst>
              <a:ext uri="{FF2B5EF4-FFF2-40B4-BE49-F238E27FC236}">
                <a16:creationId xmlns:a16="http://schemas.microsoft.com/office/drawing/2014/main" id="{B5CF9D3B-5B6E-7AE2-A834-B22167B56F1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2872550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33/46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0" y="1113846"/>
            <a:ext cx="4259951" cy="29536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6"/>
              <a:tabLst/>
              <a:defRPr/>
            </a:pPr>
            <a:r>
              <a:rPr lang="zh-CN" altLang="en-US" dirty="0">
                <a:latin typeface="Microsoft YaHei Light" panose="020B0503020204020204" pitchFamily="34" charset="-122"/>
                <a:ea typeface="Microsoft YaHei Light" panose="020B0503020204020204" pitchFamily="34" charset="-122"/>
              </a:rPr>
              <a:t>图池化层</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图池化层的方式</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层次图池化：多步分层，逐步粗化提取图表示</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Arial" panose="020B0604020202020204" pitchFamily="34" charset="0"/>
              <a:buChar char="•"/>
              <a:defRPr/>
            </a:pPr>
            <a:r>
              <a:rPr lang="zh-CN" altLang="en-US" dirty="0">
                <a:latin typeface="Microsoft YaHei Light" panose="020B0503020204020204" pitchFamily="34" charset="-122"/>
                <a:ea typeface="Microsoft YaHei Light" panose="020B0503020204020204" pitchFamily="34" charset="-122"/>
              </a:rPr>
              <a:t>下采样方法：</a:t>
            </a:r>
            <a:r>
              <a:rPr lang="zh-CN" altLang="en-US" dirty="0">
                <a:solidFill>
                  <a:srgbClr val="003F87"/>
                </a:solidFill>
                <a:latin typeface="Microsoft YaHei Light" panose="020B0503020204020204" pitchFamily="34" charset="-122"/>
                <a:ea typeface="Microsoft YaHei Light" panose="020B0503020204020204" pitchFamily="34" charset="-122"/>
              </a:rPr>
              <a:t>选择重要的节点</a:t>
            </a:r>
            <a:r>
              <a:rPr lang="zh-CN" altLang="en-US" dirty="0">
                <a:latin typeface="Microsoft YaHei Light" panose="020B0503020204020204" pitchFamily="34" charset="-122"/>
                <a:ea typeface="Microsoft YaHei Light" panose="020B0503020204020204" pitchFamily="34" charset="-122"/>
              </a:rPr>
              <a:t>作为粗化图的节点，来构成粗化图</a:t>
            </a: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407737" y="38410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 name="文本占位符 10">
            <a:extLst>
              <a:ext uri="{FF2B5EF4-FFF2-40B4-BE49-F238E27FC236}">
                <a16:creationId xmlns:a16="http://schemas.microsoft.com/office/drawing/2014/main" id="{B5CF9D3B-5B6E-7AE2-A834-B22167B56F1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14">
            <a:extLst>
              <a:ext uri="{FF2B5EF4-FFF2-40B4-BE49-F238E27FC236}">
                <a16:creationId xmlns:a16="http://schemas.microsoft.com/office/drawing/2014/main" id="{2098F302-9868-F443-7E8D-147B19267929}"/>
              </a:ext>
            </a:extLst>
          </p:cNvPr>
          <p:cNvSpPr txBox="1"/>
          <p:nvPr/>
        </p:nvSpPr>
        <p:spPr>
          <a:xfrm>
            <a:off x="508728" y="4302993"/>
            <a:ext cx="3537616" cy="17071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50000"/>
              </a:lnSpc>
              <a:spcBef>
                <a:spcPts val="0"/>
              </a:spcBef>
              <a:spcAft>
                <a:spcPts val="0"/>
              </a:spcAft>
              <a:buClrTx/>
              <a:buSzTx/>
              <a:tabLst/>
              <a:defRPr/>
            </a:pPr>
            <a:r>
              <a:rPr lang="zh-CN" altLang="en-US" dirty="0">
                <a:solidFill>
                  <a:srgbClr val="003F87"/>
                </a:solidFill>
                <a:latin typeface="Microsoft YaHei Light" panose="020B0503020204020204" pitchFamily="34" charset="-122"/>
                <a:ea typeface="Microsoft YaHei Light" panose="020B0503020204020204" pitchFamily="34" charset="-122"/>
              </a:rPr>
              <a:t>核心过程：</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选择合适的重要性度量方法</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为粗化图生成图结构</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为粗化图生成新的节点特征</a:t>
            </a:r>
            <a:endParaRPr lang="en-US" altLang="zh-CN" dirty="0">
              <a:latin typeface="Microsoft YaHei Light" panose="020B0503020204020204" pitchFamily="34" charset="-122"/>
              <a:ea typeface="Microsoft YaHei Light" panose="020B0503020204020204" pitchFamily="34" charset="-122"/>
            </a:endParaRPr>
          </a:p>
        </p:txBody>
      </p:sp>
      <p:sp>
        <p:nvSpPr>
          <p:cNvPr id="20" name="文本框 19">
            <a:extLst>
              <a:ext uri="{FF2B5EF4-FFF2-40B4-BE49-F238E27FC236}">
                <a16:creationId xmlns:a16="http://schemas.microsoft.com/office/drawing/2014/main" id="{CCB3A2F7-6ADD-F7F3-94B8-9A2162F0A321}"/>
              </a:ext>
            </a:extLst>
          </p:cNvPr>
          <p:cNvSpPr txBox="1"/>
          <p:nvPr/>
        </p:nvSpPr>
        <p:spPr>
          <a:xfrm>
            <a:off x="4609308" y="4241619"/>
            <a:ext cx="7444309" cy="21226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50000"/>
              </a:lnSpc>
              <a:spcBef>
                <a:spcPts val="0"/>
              </a:spcBef>
              <a:spcAft>
                <a:spcPts val="0"/>
              </a:spcAft>
              <a:buClrTx/>
              <a:buSzTx/>
              <a:tabLst/>
              <a:defRPr/>
            </a:pPr>
            <a:r>
              <a:rPr lang="en-US" altLang="zh-CN" dirty="0" err="1">
                <a:solidFill>
                  <a:srgbClr val="003F87"/>
                </a:solidFill>
                <a:latin typeface="Microsoft YaHei Light" panose="020B0503020204020204" pitchFamily="34" charset="-122"/>
                <a:ea typeface="Microsoft YaHei Light" panose="020B0503020204020204" pitchFamily="34" charset="-122"/>
              </a:rPr>
              <a:t>gPool</a:t>
            </a:r>
            <a:r>
              <a:rPr lang="zh-CN" altLang="en-US" dirty="0">
                <a:solidFill>
                  <a:srgbClr val="003F87"/>
                </a:solidFill>
                <a:latin typeface="Microsoft YaHei Light" panose="020B0503020204020204" pitchFamily="34" charset="-122"/>
                <a:ea typeface="Microsoft YaHei Light" panose="020B0503020204020204" pitchFamily="34" charset="-122"/>
              </a:rPr>
              <a:t>算法</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计算节点重要性：通过输入节点特征学习</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节点排序，选出前</a:t>
            </a:r>
            <a:r>
              <a:rPr lang="en-US" altLang="zh-CN" dirty="0">
                <a:latin typeface="Microsoft YaHei Light" panose="020B0503020204020204" pitchFamily="34" charset="-122"/>
                <a:ea typeface="Microsoft YaHei Light" panose="020B0503020204020204" pitchFamily="34" charset="-122"/>
              </a:rPr>
              <a:t>N</a:t>
            </a:r>
            <a:r>
              <a:rPr lang="zh-CN" altLang="en-US" dirty="0">
                <a:latin typeface="Microsoft YaHei Light" panose="020B0503020204020204" pitchFamily="34" charset="-122"/>
                <a:ea typeface="Microsoft YaHei Light" panose="020B0503020204020204" pitchFamily="34" charset="-122"/>
              </a:rPr>
              <a:t>个最重要的节点</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生成图结构</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生成节点特征，使用</a:t>
            </a:r>
            <a:r>
              <a:rPr lang="en-US" altLang="zh-CN" dirty="0">
                <a:latin typeface="Microsoft YaHei Light" panose="020B0503020204020204" pitchFamily="34" charset="-122"/>
                <a:ea typeface="Microsoft YaHei Light" panose="020B0503020204020204" pitchFamily="34" charset="-122"/>
              </a:rPr>
              <a:t>Gate</a:t>
            </a:r>
            <a:r>
              <a:rPr lang="zh-CN" altLang="en-US" dirty="0">
                <a:latin typeface="Microsoft YaHei Light" panose="020B0503020204020204" pitchFamily="34" charset="-122"/>
                <a:ea typeface="Microsoft YaHei Light" panose="020B0503020204020204" pitchFamily="34" charset="-122"/>
              </a:rPr>
              <a:t>操作，节点重要性与节点特征进行点积</a:t>
            </a:r>
            <a:endParaRPr lang="en-US" altLang="zh-CN" dirty="0">
              <a:latin typeface="Microsoft YaHei Light" panose="020B0503020204020204" pitchFamily="34" charset="-122"/>
              <a:ea typeface="Microsoft YaHei Light" panose="020B0503020204020204" pitchFamily="34" charset="-122"/>
            </a:endParaRPr>
          </a:p>
        </p:txBody>
      </p:sp>
      <p:pic>
        <p:nvPicPr>
          <p:cNvPr id="21" name="图片 20">
            <a:extLst>
              <a:ext uri="{FF2B5EF4-FFF2-40B4-BE49-F238E27FC236}">
                <a16:creationId xmlns:a16="http://schemas.microsoft.com/office/drawing/2014/main" id="{45A1BCEB-FCA4-F57A-E845-875A84222F1F}"/>
              </a:ext>
            </a:extLst>
          </p:cNvPr>
          <p:cNvPicPr>
            <a:picLocks noChangeAspect="1"/>
          </p:cNvPicPr>
          <p:nvPr/>
        </p:nvPicPr>
        <p:blipFill>
          <a:blip r:embed="rId5"/>
          <a:stretch>
            <a:fillRect/>
          </a:stretch>
        </p:blipFill>
        <p:spPr>
          <a:xfrm>
            <a:off x="9291377" y="4580437"/>
            <a:ext cx="1163172" cy="608428"/>
          </a:xfrm>
          <a:prstGeom prst="rect">
            <a:avLst/>
          </a:prstGeom>
        </p:spPr>
      </p:pic>
      <p:cxnSp>
        <p:nvCxnSpPr>
          <p:cNvPr id="25" name="直线箭头连接符 24">
            <a:extLst>
              <a:ext uri="{FF2B5EF4-FFF2-40B4-BE49-F238E27FC236}">
                <a16:creationId xmlns:a16="http://schemas.microsoft.com/office/drawing/2014/main" id="{74F0B68E-C648-8CC7-AE00-24FB04E88296}"/>
              </a:ext>
            </a:extLst>
          </p:cNvPr>
          <p:cNvCxnSpPr>
            <a:cxnSpLocks/>
          </p:cNvCxnSpPr>
          <p:nvPr/>
        </p:nvCxnSpPr>
        <p:spPr>
          <a:xfrm flipV="1">
            <a:off x="3746915" y="4907030"/>
            <a:ext cx="894359" cy="90616"/>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0782A540-EA66-D3EA-D359-CD762D59DB64}"/>
              </a:ext>
            </a:extLst>
          </p:cNvPr>
          <p:cNvPicPr>
            <a:picLocks noChangeAspect="1"/>
          </p:cNvPicPr>
          <p:nvPr/>
        </p:nvPicPr>
        <p:blipFill>
          <a:blip r:embed="rId6"/>
          <a:stretch>
            <a:fillRect/>
          </a:stretch>
        </p:blipFill>
        <p:spPr>
          <a:xfrm>
            <a:off x="8835907" y="5214275"/>
            <a:ext cx="2074113" cy="304457"/>
          </a:xfrm>
          <a:prstGeom prst="rect">
            <a:avLst/>
          </a:prstGeom>
        </p:spPr>
      </p:pic>
      <p:cxnSp>
        <p:nvCxnSpPr>
          <p:cNvPr id="29" name="直线箭头连接符 28">
            <a:extLst>
              <a:ext uri="{FF2B5EF4-FFF2-40B4-BE49-F238E27FC236}">
                <a16:creationId xmlns:a16="http://schemas.microsoft.com/office/drawing/2014/main" id="{3A18FBA5-4001-B672-4018-680650F4592B}"/>
              </a:ext>
            </a:extLst>
          </p:cNvPr>
          <p:cNvCxnSpPr>
            <a:cxnSpLocks/>
          </p:cNvCxnSpPr>
          <p:nvPr/>
        </p:nvCxnSpPr>
        <p:spPr>
          <a:xfrm>
            <a:off x="3746915" y="4997646"/>
            <a:ext cx="972435" cy="308322"/>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CE6BFE40-48C0-30C6-4A3F-3B5025275686}"/>
              </a:ext>
            </a:extLst>
          </p:cNvPr>
          <p:cNvCxnSpPr>
            <a:cxnSpLocks/>
          </p:cNvCxnSpPr>
          <p:nvPr/>
        </p:nvCxnSpPr>
        <p:spPr>
          <a:xfrm>
            <a:off x="3157679" y="5427476"/>
            <a:ext cx="1561671" cy="276201"/>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DF07F72A-590C-3D27-7322-EB830C925CAD}"/>
              </a:ext>
            </a:extLst>
          </p:cNvPr>
          <p:cNvCxnSpPr>
            <a:cxnSpLocks/>
          </p:cNvCxnSpPr>
          <p:nvPr/>
        </p:nvCxnSpPr>
        <p:spPr>
          <a:xfrm>
            <a:off x="3715342" y="5856077"/>
            <a:ext cx="1004008" cy="297180"/>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BE450182-9F7F-783E-BD63-8B48A1F7F84A}"/>
              </a:ext>
            </a:extLst>
          </p:cNvPr>
          <p:cNvPicPr>
            <a:picLocks noChangeAspect="1"/>
          </p:cNvPicPr>
          <p:nvPr/>
        </p:nvPicPr>
        <p:blipFill>
          <a:blip r:embed="rId7"/>
          <a:stretch>
            <a:fillRect/>
          </a:stretch>
        </p:blipFill>
        <p:spPr>
          <a:xfrm>
            <a:off x="6316549" y="5559232"/>
            <a:ext cx="2974829" cy="368971"/>
          </a:xfrm>
          <a:prstGeom prst="rect">
            <a:avLst/>
          </a:prstGeom>
        </p:spPr>
      </p:pic>
      <p:pic>
        <p:nvPicPr>
          <p:cNvPr id="1026" name="Picture 2">
            <a:extLst>
              <a:ext uri="{FF2B5EF4-FFF2-40B4-BE49-F238E27FC236}">
                <a16:creationId xmlns:a16="http://schemas.microsoft.com/office/drawing/2014/main" id="{CEC43895-3AE2-4114-E309-CA6D6CBA47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8009" y="870936"/>
            <a:ext cx="7645608" cy="321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83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34/46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卷积神经网络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08728" y="1361116"/>
            <a:ext cx="10930539" cy="21226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6"/>
              <a:tabLst/>
              <a:defRPr/>
            </a:pPr>
            <a:r>
              <a:rPr lang="zh-CN" altLang="en-US" dirty="0">
                <a:latin typeface="Microsoft YaHei Light" panose="020B0503020204020204" pitchFamily="34" charset="-122"/>
                <a:ea typeface="Microsoft YaHei Light" panose="020B0503020204020204" pitchFamily="34" charset="-122"/>
              </a:rPr>
              <a:t>图池化层</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图池化层的方式</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Ø"/>
              <a:defRPr/>
            </a:pPr>
            <a:r>
              <a:rPr lang="zh-CN" altLang="en-US" dirty="0">
                <a:latin typeface="Microsoft YaHei Light" panose="020B0503020204020204" pitchFamily="34" charset="-122"/>
                <a:ea typeface="Microsoft YaHei Light" panose="020B0503020204020204" pitchFamily="34" charset="-122"/>
              </a:rPr>
              <a:t>层次图池化：多步分层，逐步粗化提取图表示</a:t>
            </a:r>
            <a:endParaRPr lang="en-US" altLang="zh-CN" dirty="0">
              <a:latin typeface="Microsoft YaHei Light" panose="020B0503020204020204" pitchFamily="34" charset="-122"/>
              <a:ea typeface="Microsoft YaHei Light" panose="020B0503020204020204" pitchFamily="34" charset="-122"/>
            </a:endParaRPr>
          </a:p>
          <a:p>
            <a:pPr marL="1714500" lvl="3" indent="-342900">
              <a:lnSpc>
                <a:spcPct val="150000"/>
              </a:lnSpc>
              <a:buFont typeface="Arial" panose="020B0604020202020204" pitchFamily="34" charset="0"/>
              <a:buChar char="•"/>
              <a:defRPr/>
            </a:pPr>
            <a:r>
              <a:rPr lang="zh-CN" altLang="en-US" dirty="0">
                <a:latin typeface="Microsoft YaHei Light" panose="020B0503020204020204" pitchFamily="34" charset="-122"/>
                <a:ea typeface="Microsoft YaHei Light" panose="020B0503020204020204" pitchFamily="34" charset="-122"/>
              </a:rPr>
              <a:t>超节点方法：</a:t>
            </a:r>
            <a:r>
              <a:rPr lang="zh-CN" altLang="en-US" dirty="0">
                <a:solidFill>
                  <a:srgbClr val="003F87"/>
                </a:solidFill>
                <a:latin typeface="Microsoft YaHei Light" panose="020B0503020204020204" pitchFamily="34" charset="-122"/>
                <a:ea typeface="Microsoft YaHei Light" panose="020B0503020204020204" pitchFamily="34" charset="-122"/>
              </a:rPr>
              <a:t>聚集图中的多个节点</a:t>
            </a:r>
            <a:r>
              <a:rPr lang="zh-CN" altLang="en-US" dirty="0">
                <a:latin typeface="Microsoft YaHei Light" panose="020B0503020204020204" pitchFamily="34" charset="-122"/>
                <a:ea typeface="Microsoft YaHei Light" panose="020B0503020204020204" pitchFamily="34" charset="-122"/>
              </a:rPr>
              <a:t>，形成粗化图的一个超节点，超节点组成图</a:t>
            </a:r>
            <a:endParaRPr lang="en-US" altLang="zh-CN" dirty="0">
              <a:latin typeface="Microsoft YaHei Light" panose="020B0503020204020204" pitchFamily="34" charset="-122"/>
              <a:ea typeface="Microsoft YaHei Light" panose="020B0503020204020204" pitchFamily="34" charset="-122"/>
            </a:endParaRPr>
          </a:p>
          <a:p>
            <a:pPr marL="2171700" lvl="4" indent="-342900">
              <a:lnSpc>
                <a:spcPct val="150000"/>
              </a:lnSpc>
              <a:buFont typeface="Wingdings" pitchFamily="2" charset="2"/>
              <a:buChar char="u"/>
              <a:defRPr/>
            </a:pPr>
            <a:r>
              <a:rPr lang="zh-CN" altLang="en-US" dirty="0">
                <a:latin typeface="Microsoft YaHei Light" panose="020B0503020204020204" pitchFamily="34" charset="-122"/>
                <a:ea typeface="Microsoft YaHei Light" panose="020B0503020204020204" pitchFamily="34" charset="-122"/>
              </a:rPr>
              <a:t>理论分析：下采样方法抛弃了某些节点，丢失了信息，而超节点方法不会</a:t>
            </a:r>
            <a:endParaRPr lang="en-US" altLang="zh-CN" dirty="0">
              <a:latin typeface="Microsoft YaHei Light" panose="020B0503020204020204" pitchFamily="34" charset="-122"/>
              <a:ea typeface="Microsoft YaHei Light" panose="020B0503020204020204" pitchFamily="34" charset="-122"/>
            </a:endParaRPr>
          </a:p>
        </p:txBody>
      </p:sp>
      <p:sp>
        <p:nvSpPr>
          <p:cNvPr id="19" name="文本占位符 10">
            <a:extLst>
              <a:ext uri="{FF2B5EF4-FFF2-40B4-BE49-F238E27FC236}">
                <a16:creationId xmlns:a16="http://schemas.microsoft.com/office/drawing/2014/main" id="{B5CF9D3B-5B6E-7AE2-A834-B22167B56F1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22" name="文本框 19">
            <a:extLst>
              <a:ext uri="{FF2B5EF4-FFF2-40B4-BE49-F238E27FC236}">
                <a16:creationId xmlns:a16="http://schemas.microsoft.com/office/drawing/2014/main" id="{CCB3A2F7-6ADD-F7F3-94B8-9A2162F0A321}"/>
              </a:ext>
            </a:extLst>
          </p:cNvPr>
          <p:cNvSpPr txBox="1"/>
          <p:nvPr/>
        </p:nvSpPr>
        <p:spPr>
          <a:xfrm>
            <a:off x="4940185" y="3555813"/>
            <a:ext cx="5583463" cy="2538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50000"/>
              </a:lnSpc>
              <a:spcBef>
                <a:spcPts val="0"/>
              </a:spcBef>
              <a:spcAft>
                <a:spcPts val="0"/>
              </a:spcAft>
              <a:buClrTx/>
              <a:buSzTx/>
              <a:tabLst/>
              <a:defRPr/>
            </a:pPr>
            <a:r>
              <a:rPr lang="en-US" altLang="zh-CN" dirty="0" err="1">
                <a:solidFill>
                  <a:srgbClr val="003F87"/>
                </a:solidFill>
                <a:latin typeface="Microsoft YaHei Light" panose="020B0503020204020204" pitchFamily="34" charset="-122"/>
                <a:ea typeface="Microsoft YaHei Light" panose="020B0503020204020204" pitchFamily="34" charset="-122"/>
              </a:rPr>
              <a:t>DiffPool</a:t>
            </a:r>
            <a:r>
              <a:rPr lang="zh-CN" altLang="en-US" dirty="0">
                <a:solidFill>
                  <a:srgbClr val="003F87"/>
                </a:solidFill>
                <a:latin typeface="Microsoft YaHei Light" panose="020B0503020204020204" pitchFamily="34" charset="-122"/>
                <a:ea typeface="Microsoft YaHei Light" panose="020B0503020204020204" pitchFamily="34" charset="-122"/>
              </a:rPr>
              <a:t>算法</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通过</a:t>
            </a:r>
            <a:r>
              <a:rPr lang="en-US" altLang="zh-CN" dirty="0">
                <a:latin typeface="Microsoft YaHei Light" panose="020B0503020204020204" pitchFamily="34" charset="-122"/>
                <a:ea typeface="Microsoft YaHei Light" panose="020B0503020204020204" pitchFamily="34" charset="-122"/>
              </a:rPr>
              <a:t>GCN-Filter</a:t>
            </a:r>
            <a:r>
              <a:rPr lang="zh-CN" altLang="en-US" dirty="0">
                <a:latin typeface="Microsoft YaHei Light" panose="020B0503020204020204" pitchFamily="34" charset="-122"/>
                <a:ea typeface="Microsoft YaHei Light" panose="020B0503020204020204" pitchFamily="34" charset="-122"/>
              </a:rPr>
              <a:t>学习从节点到超节点的权重矩阵</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利用权重矩阵生成粗化图结构</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利用权重矩阵和输入的节点特征生成超节点的特征</a:t>
            </a:r>
            <a:endParaRPr lang="en-US" altLang="zh-CN" dirty="0">
              <a:latin typeface="Microsoft YaHei Light" panose="020B0503020204020204" pitchFamily="34" charset="-122"/>
              <a:ea typeface="Microsoft YaHei Light" panose="020B0503020204020204" pitchFamily="34" charset="-122"/>
            </a:endParaRPr>
          </a:p>
        </p:txBody>
      </p:sp>
      <p:sp>
        <p:nvSpPr>
          <p:cNvPr id="27" name="文本框 26">
            <a:extLst>
              <a:ext uri="{FF2B5EF4-FFF2-40B4-BE49-F238E27FC236}">
                <a16:creationId xmlns:a16="http://schemas.microsoft.com/office/drawing/2014/main" id="{F3C03D00-278E-2C1D-7051-7A65D705F96A}"/>
              </a:ext>
            </a:extLst>
          </p:cNvPr>
          <p:cNvSpPr txBox="1"/>
          <p:nvPr/>
        </p:nvSpPr>
        <p:spPr>
          <a:xfrm>
            <a:off x="601738" y="3915394"/>
            <a:ext cx="3537616" cy="17071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50000"/>
              </a:lnSpc>
              <a:spcBef>
                <a:spcPts val="0"/>
              </a:spcBef>
              <a:spcAft>
                <a:spcPts val="0"/>
              </a:spcAft>
              <a:buClrTx/>
              <a:buSzTx/>
              <a:tabLst/>
              <a:defRPr/>
            </a:pPr>
            <a:r>
              <a:rPr lang="zh-CN" altLang="en-US" dirty="0">
                <a:solidFill>
                  <a:srgbClr val="003F87"/>
                </a:solidFill>
                <a:latin typeface="Microsoft YaHei Light" panose="020B0503020204020204" pitchFamily="34" charset="-122"/>
                <a:ea typeface="Microsoft YaHei Light" panose="020B0503020204020204" pitchFamily="34" charset="-122"/>
              </a:rPr>
              <a:t>核心过程：</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生成超节点作为粗化图的节点</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为粗化图生成图结构</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为粗化图生成超节点的特征</a:t>
            </a:r>
            <a:endParaRPr lang="en-US" altLang="zh-CN" dirty="0">
              <a:latin typeface="Microsoft YaHei Light" panose="020B0503020204020204" pitchFamily="34" charset="-122"/>
              <a:ea typeface="Microsoft YaHei Light" panose="020B0503020204020204" pitchFamily="34" charset="-122"/>
            </a:endParaRPr>
          </a:p>
        </p:txBody>
      </p:sp>
      <p:pic>
        <p:nvPicPr>
          <p:cNvPr id="30" name="图片 29">
            <a:extLst>
              <a:ext uri="{FF2B5EF4-FFF2-40B4-BE49-F238E27FC236}">
                <a16:creationId xmlns:a16="http://schemas.microsoft.com/office/drawing/2014/main" id="{9AA86F5D-FD4E-609B-E942-EF210B89ADCB}"/>
              </a:ext>
            </a:extLst>
          </p:cNvPr>
          <p:cNvPicPr>
            <a:picLocks noChangeAspect="1"/>
          </p:cNvPicPr>
          <p:nvPr/>
        </p:nvPicPr>
        <p:blipFill>
          <a:blip r:embed="rId5"/>
          <a:stretch>
            <a:fillRect/>
          </a:stretch>
        </p:blipFill>
        <p:spPr>
          <a:xfrm>
            <a:off x="597841" y="1103643"/>
            <a:ext cx="9642139" cy="2551088"/>
          </a:xfrm>
          <a:prstGeom prst="rect">
            <a:avLst/>
          </a:prstGeom>
        </p:spPr>
      </p:pic>
      <p:pic>
        <p:nvPicPr>
          <p:cNvPr id="31" name="图片 30">
            <a:extLst>
              <a:ext uri="{FF2B5EF4-FFF2-40B4-BE49-F238E27FC236}">
                <a16:creationId xmlns:a16="http://schemas.microsoft.com/office/drawing/2014/main" id="{E4D16EE4-6A59-9C3C-4295-B8E44F3B0BC3}"/>
              </a:ext>
            </a:extLst>
          </p:cNvPr>
          <p:cNvPicPr>
            <a:picLocks noChangeAspect="1"/>
          </p:cNvPicPr>
          <p:nvPr/>
        </p:nvPicPr>
        <p:blipFill>
          <a:blip r:embed="rId6"/>
          <a:stretch>
            <a:fillRect/>
          </a:stretch>
        </p:blipFill>
        <p:spPr>
          <a:xfrm>
            <a:off x="5303163" y="4406801"/>
            <a:ext cx="4595104" cy="441130"/>
          </a:xfrm>
          <a:prstGeom prst="rect">
            <a:avLst/>
          </a:prstGeom>
        </p:spPr>
      </p:pic>
      <p:pic>
        <p:nvPicPr>
          <p:cNvPr id="33" name="图片 32">
            <a:extLst>
              <a:ext uri="{FF2B5EF4-FFF2-40B4-BE49-F238E27FC236}">
                <a16:creationId xmlns:a16="http://schemas.microsoft.com/office/drawing/2014/main" id="{056FBFAE-8DE4-ECEC-86A2-BBD32E588F98}"/>
              </a:ext>
            </a:extLst>
          </p:cNvPr>
          <p:cNvPicPr>
            <a:picLocks noChangeAspect="1"/>
          </p:cNvPicPr>
          <p:nvPr/>
        </p:nvPicPr>
        <p:blipFill>
          <a:blip r:embed="rId7"/>
          <a:stretch>
            <a:fillRect/>
          </a:stretch>
        </p:blipFill>
        <p:spPr>
          <a:xfrm>
            <a:off x="5326217" y="6073828"/>
            <a:ext cx="3402761" cy="318387"/>
          </a:xfrm>
          <a:prstGeom prst="rect">
            <a:avLst/>
          </a:prstGeom>
        </p:spPr>
      </p:pic>
      <p:pic>
        <p:nvPicPr>
          <p:cNvPr id="34" name="图片 33">
            <a:extLst>
              <a:ext uri="{FF2B5EF4-FFF2-40B4-BE49-F238E27FC236}">
                <a16:creationId xmlns:a16="http://schemas.microsoft.com/office/drawing/2014/main" id="{4BCD38CD-F0CF-F0C6-F760-338B2E0B30AF}"/>
              </a:ext>
            </a:extLst>
          </p:cNvPr>
          <p:cNvPicPr>
            <a:picLocks noChangeAspect="1"/>
          </p:cNvPicPr>
          <p:nvPr/>
        </p:nvPicPr>
        <p:blipFill>
          <a:blip r:embed="rId8"/>
          <a:stretch>
            <a:fillRect/>
          </a:stretch>
        </p:blipFill>
        <p:spPr>
          <a:xfrm>
            <a:off x="5303163" y="5331493"/>
            <a:ext cx="3234671" cy="306241"/>
          </a:xfrm>
          <a:prstGeom prst="rect">
            <a:avLst/>
          </a:prstGeom>
        </p:spPr>
      </p:pic>
      <p:cxnSp>
        <p:nvCxnSpPr>
          <p:cNvPr id="36" name="直线箭头连接符 35">
            <a:extLst>
              <a:ext uri="{FF2B5EF4-FFF2-40B4-BE49-F238E27FC236}">
                <a16:creationId xmlns:a16="http://schemas.microsoft.com/office/drawing/2014/main" id="{74F0B68E-C648-8CC7-AE00-24FB04E88296}"/>
              </a:ext>
            </a:extLst>
          </p:cNvPr>
          <p:cNvCxnSpPr>
            <a:cxnSpLocks/>
          </p:cNvCxnSpPr>
          <p:nvPr/>
        </p:nvCxnSpPr>
        <p:spPr>
          <a:xfrm flipV="1">
            <a:off x="4069799" y="4268913"/>
            <a:ext cx="946901" cy="277715"/>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3B3DD64C-BD7F-4329-C4B9-8788B0520FEF}"/>
              </a:ext>
            </a:extLst>
          </p:cNvPr>
          <p:cNvCxnSpPr>
            <a:cxnSpLocks/>
          </p:cNvCxnSpPr>
          <p:nvPr/>
        </p:nvCxnSpPr>
        <p:spPr>
          <a:xfrm>
            <a:off x="3195933" y="5029267"/>
            <a:ext cx="1820767" cy="0"/>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8A7BF5E6-1E21-C6E3-0A75-5502B51F1116}"/>
              </a:ext>
            </a:extLst>
          </p:cNvPr>
          <p:cNvCxnSpPr>
            <a:cxnSpLocks/>
          </p:cNvCxnSpPr>
          <p:nvPr/>
        </p:nvCxnSpPr>
        <p:spPr>
          <a:xfrm>
            <a:off x="3845446" y="5484613"/>
            <a:ext cx="1171254" cy="436187"/>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5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35/46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2.3</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图注意力</a:t>
            </a:r>
            <a:r>
              <a:rPr lang="zh-CN" altLang="en-US" sz="2000" dirty="0">
                <a:solidFill>
                  <a:srgbClr val="003F87"/>
                </a:solidFill>
                <a:latin typeface="Arial"/>
                <a:ea typeface="Microsoft YaHei"/>
              </a:rPr>
              <a:t>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516086" y="1195605"/>
            <a:ext cx="10930539" cy="5446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注意力机制：为节点分配不同的权重，用于</a:t>
            </a:r>
            <a:r>
              <a:rPr lang="zh-CN" altLang="en-US" dirty="0">
                <a:solidFill>
                  <a:srgbClr val="003F87"/>
                </a:solidFill>
                <a:latin typeface="Microsoft YaHei Light" panose="020B0503020204020204" pitchFamily="34" charset="-122"/>
                <a:ea typeface="Microsoft YaHei Light" panose="020B0503020204020204" pitchFamily="34" charset="-122"/>
              </a:rPr>
              <a:t>替代消息传递范式中的卷积核</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适合图结构数据的特点：输入长度可变，适合邻居节点数量不确定的情况</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为不同的邻居进行加权聚合</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图上的注意力机制网络</a:t>
            </a:r>
            <a:r>
              <a:rPr lang="en-US" altLang="zh-CN" dirty="0">
                <a:latin typeface="Microsoft YaHei Light" panose="020B0503020204020204" pitchFamily="34" charset="-122"/>
                <a:ea typeface="Microsoft YaHei Light" panose="020B0503020204020204" pitchFamily="34" charset="-122"/>
              </a:rPr>
              <a:t>GAT</a:t>
            </a:r>
          </a:p>
          <a:p>
            <a:pPr marL="800100" lvl="1" indent="-342900">
              <a:lnSpc>
                <a:spcPct val="150000"/>
              </a:lnSpc>
              <a:buAutoNum type="arabicPeriod"/>
              <a:defRPr/>
            </a:pPr>
            <a:r>
              <a:rPr lang="zh-CN" altLang="en-US" dirty="0">
                <a:latin typeface="Microsoft YaHei Light" panose="020B0503020204020204" pitchFamily="34" charset="-122"/>
                <a:ea typeface="Microsoft YaHei Light" panose="020B0503020204020204" pitchFamily="34" charset="-122"/>
              </a:rPr>
              <a:t>注意力权重计算</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AutoNum type="arabicPeriod"/>
              <a:defRPr/>
            </a:pP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AutoNum type="arabicPeriod"/>
              <a:defRPr/>
            </a:pPr>
            <a:r>
              <a:rPr lang="zh-CN" altLang="en-US" dirty="0">
                <a:latin typeface="Microsoft YaHei Light" panose="020B0503020204020204" pitchFamily="34" charset="-122"/>
                <a:ea typeface="Microsoft YaHei Light" panose="020B0503020204020204" pitchFamily="34" charset="-122"/>
              </a:rPr>
              <a:t>节点更新</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AutoNum type="arabicPeriod"/>
              <a:defRPr/>
            </a:pP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AutoNum type="arabicPeriod"/>
              <a:defRPr/>
            </a:pPr>
            <a:r>
              <a:rPr lang="zh-CN" altLang="en-US" dirty="0">
                <a:latin typeface="Microsoft YaHei Light" panose="020B0503020204020204" pitchFamily="34" charset="-122"/>
                <a:ea typeface="Microsoft YaHei Light" panose="020B0503020204020204" pitchFamily="34" charset="-122"/>
              </a:rPr>
              <a:t>多头注意力机制：捕获不同注意力信息</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AutoNum type="arabicPeriod"/>
              <a:defRPr/>
            </a:pP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endParaRPr lang="en-US" altLang="zh-CN" dirty="0">
              <a:latin typeface="Microsoft YaHei Light" panose="020B0503020204020204" pitchFamily="34" charset="-122"/>
              <a:ea typeface="Microsoft YaHei Light" panose="020B0503020204020204" pitchFamily="34" charset="-12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 name="文本占位符 10">
            <a:extLst>
              <a:ext uri="{FF2B5EF4-FFF2-40B4-BE49-F238E27FC236}">
                <a16:creationId xmlns:a16="http://schemas.microsoft.com/office/drawing/2014/main" id="{B5CF9D3B-5B6E-7AE2-A834-B22167B56F1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pic>
        <p:nvPicPr>
          <p:cNvPr id="15" name="图片 14">
            <a:extLst>
              <a:ext uri="{FF2B5EF4-FFF2-40B4-BE49-F238E27FC236}">
                <a16:creationId xmlns:a16="http://schemas.microsoft.com/office/drawing/2014/main" id="{616B6155-4D26-7F26-FFCC-6160A96CC4B0}"/>
              </a:ext>
            </a:extLst>
          </p:cNvPr>
          <p:cNvPicPr>
            <a:picLocks noChangeAspect="1"/>
          </p:cNvPicPr>
          <p:nvPr/>
        </p:nvPicPr>
        <p:blipFill>
          <a:blip r:embed="rId5"/>
          <a:stretch>
            <a:fillRect/>
          </a:stretch>
        </p:blipFill>
        <p:spPr>
          <a:xfrm>
            <a:off x="5745908" y="3171044"/>
            <a:ext cx="6307709" cy="3050705"/>
          </a:xfrm>
          <a:prstGeom prst="rect">
            <a:avLst/>
          </a:prstGeom>
        </p:spPr>
      </p:pic>
      <p:pic>
        <p:nvPicPr>
          <p:cNvPr id="22" name="图片 21">
            <a:extLst>
              <a:ext uri="{FF2B5EF4-FFF2-40B4-BE49-F238E27FC236}">
                <a16:creationId xmlns:a16="http://schemas.microsoft.com/office/drawing/2014/main" id="{55D54851-AB34-8F8A-3815-DB4D10BA9862}"/>
              </a:ext>
            </a:extLst>
          </p:cNvPr>
          <p:cNvPicPr>
            <a:picLocks noChangeAspect="1"/>
          </p:cNvPicPr>
          <p:nvPr/>
        </p:nvPicPr>
        <p:blipFill>
          <a:blip r:embed="rId6"/>
          <a:stretch>
            <a:fillRect/>
          </a:stretch>
        </p:blipFill>
        <p:spPr>
          <a:xfrm>
            <a:off x="1205849" y="3312771"/>
            <a:ext cx="4385471" cy="805495"/>
          </a:xfrm>
          <a:prstGeom prst="rect">
            <a:avLst/>
          </a:prstGeom>
        </p:spPr>
      </p:pic>
      <p:pic>
        <p:nvPicPr>
          <p:cNvPr id="25" name="图片 24">
            <a:extLst>
              <a:ext uri="{FF2B5EF4-FFF2-40B4-BE49-F238E27FC236}">
                <a16:creationId xmlns:a16="http://schemas.microsoft.com/office/drawing/2014/main" id="{AB86DC4F-3DB3-B386-2B63-B1083955D505}"/>
              </a:ext>
            </a:extLst>
          </p:cNvPr>
          <p:cNvPicPr>
            <a:picLocks noChangeAspect="1"/>
          </p:cNvPicPr>
          <p:nvPr/>
        </p:nvPicPr>
        <p:blipFill>
          <a:blip r:embed="rId7"/>
          <a:stretch>
            <a:fillRect/>
          </a:stretch>
        </p:blipFill>
        <p:spPr>
          <a:xfrm>
            <a:off x="2507728" y="4184444"/>
            <a:ext cx="1950039" cy="680246"/>
          </a:xfrm>
          <a:prstGeom prst="rect">
            <a:avLst/>
          </a:prstGeom>
        </p:spPr>
      </p:pic>
      <p:pic>
        <p:nvPicPr>
          <p:cNvPr id="27" name="图片 26">
            <a:extLst>
              <a:ext uri="{FF2B5EF4-FFF2-40B4-BE49-F238E27FC236}">
                <a16:creationId xmlns:a16="http://schemas.microsoft.com/office/drawing/2014/main" id="{78266F44-F12A-2E0E-7980-EA3FACF50EB4}"/>
              </a:ext>
            </a:extLst>
          </p:cNvPr>
          <p:cNvPicPr>
            <a:picLocks noChangeAspect="1"/>
          </p:cNvPicPr>
          <p:nvPr/>
        </p:nvPicPr>
        <p:blipFill>
          <a:blip r:embed="rId8"/>
          <a:stretch>
            <a:fillRect/>
          </a:stretch>
        </p:blipFill>
        <p:spPr>
          <a:xfrm>
            <a:off x="1498077" y="5370986"/>
            <a:ext cx="2513221" cy="711289"/>
          </a:xfrm>
          <a:prstGeom prst="rect">
            <a:avLst/>
          </a:prstGeom>
        </p:spPr>
      </p:pic>
    </p:spTree>
    <p:extLst>
      <p:ext uri="{BB962C8B-B14F-4D97-AF65-F5344CB8AC3E}">
        <p14:creationId xmlns:p14="http://schemas.microsoft.com/office/powerpoint/2010/main" val="297226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36/46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2.4</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图循环神经</a:t>
            </a:r>
            <a:r>
              <a:rPr lang="zh-CN" altLang="en-US" sz="2000" dirty="0">
                <a:solidFill>
                  <a:srgbClr val="003F87"/>
                </a:solidFill>
                <a:latin typeface="Arial"/>
                <a:ea typeface="Microsoft YaHei"/>
              </a:rPr>
              <a:t>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367130" y="1206091"/>
            <a:ext cx="11909905" cy="17071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sym typeface="Wingdings" pitchFamily="2" charset="2"/>
              </a:rPr>
              <a:t>图结构与循环神经网络分析</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800100" lvl="1" indent="-342900">
              <a:lnSpc>
                <a:spcPct val="150000"/>
              </a:lnSpc>
              <a:buFont typeface="Wingdings" pitchFamily="2" charset="2"/>
              <a:buChar char="l"/>
              <a:defRPr/>
            </a:pPr>
            <a:r>
              <a:rPr lang="en-US" altLang="zh-CN" dirty="0">
                <a:latin typeface="Microsoft YaHei Light" panose="020B0503020204020204" pitchFamily="34" charset="-122"/>
                <a:ea typeface="Microsoft YaHei Light" panose="020B0503020204020204" pitchFamily="34" charset="-122"/>
                <a:sym typeface="Wingdings" pitchFamily="2" charset="2"/>
              </a:rPr>
              <a:t>RNN</a:t>
            </a:r>
            <a:r>
              <a:rPr lang="zh-CN" altLang="en-US" dirty="0">
                <a:latin typeface="Microsoft YaHei Light" panose="020B0503020204020204" pitchFamily="34" charset="-122"/>
                <a:ea typeface="Microsoft YaHei Light" panose="020B0503020204020204" pitchFamily="34" charset="-122"/>
                <a:sym typeface="Wingdings" pitchFamily="2" charset="2"/>
              </a:rPr>
              <a:t>用于处理时序数据（一维结构，并且有明确的先后关系）</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图结构是二维结构，虽然有向，但不一定有明确的先后关系</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342900" indent="-342900">
              <a:lnSpc>
                <a:spcPct val="150000"/>
              </a:lnSpc>
              <a:buAutoNum type="arabicPeriod"/>
              <a:defRPr/>
            </a:pPr>
            <a:r>
              <a:rPr lang="en-US" altLang="zh-CN" dirty="0">
                <a:latin typeface="Microsoft YaHei Light" panose="020B0503020204020204" pitchFamily="34" charset="-122"/>
                <a:ea typeface="Microsoft YaHei Light" panose="020B0503020204020204" pitchFamily="34" charset="-122"/>
                <a:sym typeface="Wingdings" pitchFamily="2" charset="2"/>
              </a:rPr>
              <a:t>GGNN</a:t>
            </a: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 name="文本占位符 10">
            <a:extLst>
              <a:ext uri="{FF2B5EF4-FFF2-40B4-BE49-F238E27FC236}">
                <a16:creationId xmlns:a16="http://schemas.microsoft.com/office/drawing/2014/main" id="{B5CF9D3B-5B6E-7AE2-A834-B22167B56F1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pic>
        <p:nvPicPr>
          <p:cNvPr id="15" name="图片 14">
            <a:extLst>
              <a:ext uri="{FF2B5EF4-FFF2-40B4-BE49-F238E27FC236}">
                <a16:creationId xmlns:a16="http://schemas.microsoft.com/office/drawing/2014/main" id="{DC919BC7-5663-CD17-6E4F-37A5299EBD64}"/>
              </a:ext>
            </a:extLst>
          </p:cNvPr>
          <p:cNvPicPr>
            <a:picLocks noChangeAspect="1"/>
          </p:cNvPicPr>
          <p:nvPr/>
        </p:nvPicPr>
        <p:blipFill rotWithShape="1">
          <a:blip r:embed="rId5"/>
          <a:srcRect b="14718"/>
          <a:stretch/>
        </p:blipFill>
        <p:spPr>
          <a:xfrm>
            <a:off x="7531488" y="609969"/>
            <a:ext cx="4522129" cy="2161239"/>
          </a:xfrm>
          <a:prstGeom prst="rect">
            <a:avLst/>
          </a:prstGeom>
        </p:spPr>
      </p:pic>
      <p:pic>
        <p:nvPicPr>
          <p:cNvPr id="20" name="图片 19">
            <a:extLst>
              <a:ext uri="{FF2B5EF4-FFF2-40B4-BE49-F238E27FC236}">
                <a16:creationId xmlns:a16="http://schemas.microsoft.com/office/drawing/2014/main" id="{207EB040-F15D-4603-2188-123763F99EAE}"/>
              </a:ext>
            </a:extLst>
          </p:cNvPr>
          <p:cNvPicPr>
            <a:picLocks noChangeAspect="1"/>
          </p:cNvPicPr>
          <p:nvPr/>
        </p:nvPicPr>
        <p:blipFill>
          <a:blip r:embed="rId6"/>
          <a:stretch>
            <a:fillRect/>
          </a:stretch>
        </p:blipFill>
        <p:spPr>
          <a:xfrm>
            <a:off x="845014" y="3944710"/>
            <a:ext cx="4561171" cy="1757720"/>
          </a:xfrm>
          <a:prstGeom prst="rect">
            <a:avLst/>
          </a:prstGeom>
        </p:spPr>
      </p:pic>
      <p:sp>
        <p:nvSpPr>
          <p:cNvPr id="21" name="文本框 20">
            <a:extLst>
              <a:ext uri="{FF2B5EF4-FFF2-40B4-BE49-F238E27FC236}">
                <a16:creationId xmlns:a16="http://schemas.microsoft.com/office/drawing/2014/main" id="{293F988B-AA60-6C37-AA01-C3E0B4E7B5B9}"/>
              </a:ext>
            </a:extLst>
          </p:cNvPr>
          <p:cNvSpPr txBox="1"/>
          <p:nvPr/>
        </p:nvSpPr>
        <p:spPr>
          <a:xfrm>
            <a:off x="367130" y="2866637"/>
            <a:ext cx="11909905" cy="87620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4672" indent="-347472" algn="l" rtl="0" eaLnBrk="1" latinLnBrk="0" hangingPunct="1">
              <a:lnSpc>
                <a:spcPct val="150000"/>
              </a:lnSpc>
              <a:spcBef>
                <a:spcPts val="0"/>
              </a:spcBef>
              <a:spcAft>
                <a:spcPts val="0"/>
              </a:spcAft>
              <a:buClrTx/>
              <a:buSzPts val="1800"/>
              <a:buFont typeface="Wingdings" pitchFamily="2" charset="2"/>
              <a:buChar char="l"/>
            </a:pPr>
            <a:r>
              <a:rPr lang="zh-CN" altLang="zh-CN" sz="1800" kern="1200" dirty="0">
                <a:solidFill>
                  <a:srgbClr val="000000"/>
                </a:solidFill>
                <a:effectLst/>
                <a:latin typeface="Microsoft YaHei Light" panose="020B0503020204020204" pitchFamily="34" charset="-122"/>
                <a:ea typeface="Microsoft YaHei Light" panose="020B0503020204020204" pitchFamily="34" charset="-122"/>
                <a:cs typeface="+mn-cs"/>
              </a:rPr>
              <a:t>如何解决上述的问题：按照邻居聚合的链路来进行更新，链路是一维结构，并且有先后关系</a:t>
            </a:r>
            <a:endParaRPr lang="en-US" altLang="zh-CN" dirty="0"/>
          </a:p>
          <a:p>
            <a:pPr marL="804672" indent="-347472" algn="l" rtl="0" eaLnBrk="1" latinLnBrk="0" hangingPunct="1">
              <a:lnSpc>
                <a:spcPct val="150000"/>
              </a:lnSpc>
              <a:spcBef>
                <a:spcPts val="0"/>
              </a:spcBef>
              <a:spcAft>
                <a:spcPts val="0"/>
              </a:spcAft>
              <a:buClrTx/>
              <a:buSzPts val="1800"/>
              <a:buFont typeface="Wingdings" pitchFamily="2" charset="2"/>
              <a:buChar char="l"/>
            </a:pPr>
            <a:r>
              <a:rPr lang="zh-CN" altLang="zh-CN" sz="1800" kern="1200" dirty="0">
                <a:solidFill>
                  <a:srgbClr val="000000"/>
                </a:solidFill>
                <a:effectLst/>
                <a:latin typeface="Microsoft YaHei Light" panose="020B0503020204020204" pitchFamily="34" charset="-122"/>
                <a:ea typeface="Microsoft YaHei Light" panose="020B0503020204020204" pitchFamily="34" charset="-122"/>
                <a:cs typeface="+mn-cs"/>
              </a:rPr>
              <a:t>具体方式：在消息传递的过程中，结合</a:t>
            </a:r>
            <a:r>
              <a:rPr lang="en-US" altLang="zh-CN" sz="1800" kern="1200" dirty="0">
                <a:solidFill>
                  <a:srgbClr val="000000"/>
                </a:solidFill>
                <a:effectLst/>
                <a:latin typeface="Microsoft YaHei Light" panose="020B0503020204020204" pitchFamily="34" charset="-122"/>
                <a:ea typeface="Microsoft YaHei Light" panose="020B0503020204020204" pitchFamily="34" charset="-122"/>
                <a:cs typeface="+mn-cs"/>
              </a:rPr>
              <a:t>GRU</a:t>
            </a:r>
            <a:r>
              <a:rPr lang="zh-CN" altLang="zh-CN" sz="1800" kern="1200" dirty="0">
                <a:solidFill>
                  <a:srgbClr val="000000"/>
                </a:solidFill>
                <a:effectLst/>
                <a:latin typeface="Microsoft YaHei Light" panose="020B0503020204020204" pitchFamily="34" charset="-122"/>
                <a:ea typeface="Microsoft YaHei Light" panose="020B0503020204020204" pitchFamily="34" charset="-122"/>
                <a:cs typeface="+mn-cs"/>
              </a:rPr>
              <a:t>，使用</a:t>
            </a:r>
            <a:r>
              <a:rPr lang="en-US" altLang="zh-CN" sz="1800" kern="1200" dirty="0">
                <a:solidFill>
                  <a:srgbClr val="000000"/>
                </a:solidFill>
                <a:effectLst/>
                <a:latin typeface="Microsoft YaHei Light" panose="020B0503020204020204" pitchFamily="34" charset="-122"/>
                <a:ea typeface="Microsoft YaHei Light" panose="020B0503020204020204" pitchFamily="34" charset="-122"/>
                <a:cs typeface="+mn-cs"/>
              </a:rPr>
              <a:t>GRU</a:t>
            </a:r>
            <a:r>
              <a:rPr lang="zh-CN" altLang="zh-CN" sz="1800" kern="1200" dirty="0">
                <a:solidFill>
                  <a:srgbClr val="000000"/>
                </a:solidFill>
                <a:effectLst/>
                <a:latin typeface="Microsoft YaHei Light" panose="020B0503020204020204" pitchFamily="34" charset="-122"/>
                <a:ea typeface="Microsoft YaHei Light" panose="020B0503020204020204" pitchFamily="34" charset="-122"/>
                <a:cs typeface="+mn-cs"/>
              </a:rPr>
              <a:t>控制消息的重置</a:t>
            </a:r>
            <a:r>
              <a:rPr lang="en-US" altLang="zh-CN" sz="1800" kern="1200" dirty="0">
                <a:solidFill>
                  <a:srgbClr val="000000"/>
                </a:solidFill>
                <a:effectLst/>
                <a:latin typeface="Microsoft YaHei Light" panose="020B0503020204020204" pitchFamily="34" charset="-122"/>
                <a:ea typeface="Microsoft YaHei Light" panose="020B0503020204020204" pitchFamily="34" charset="-122"/>
                <a:cs typeface="+mn-cs"/>
              </a:rPr>
              <a:t>/</a:t>
            </a:r>
            <a:r>
              <a:rPr lang="zh-CN" altLang="zh-CN" sz="1800" kern="1200" dirty="0">
                <a:solidFill>
                  <a:srgbClr val="000000"/>
                </a:solidFill>
                <a:effectLst/>
                <a:latin typeface="Microsoft YaHei Light" panose="020B0503020204020204" pitchFamily="34" charset="-122"/>
                <a:ea typeface="Microsoft YaHei Light" panose="020B0503020204020204" pitchFamily="34" charset="-122"/>
                <a:cs typeface="+mn-cs"/>
              </a:rPr>
              <a:t>更新</a:t>
            </a:r>
            <a:endParaRPr lang="zh-CN" altLang="zh-CN" dirty="0">
              <a:effectLst/>
            </a:endParaRPr>
          </a:p>
        </p:txBody>
      </p:sp>
      <p:pic>
        <p:nvPicPr>
          <p:cNvPr id="25" name="图片 24">
            <a:extLst>
              <a:ext uri="{FF2B5EF4-FFF2-40B4-BE49-F238E27FC236}">
                <a16:creationId xmlns:a16="http://schemas.microsoft.com/office/drawing/2014/main" id="{43B436BB-5A5C-3E1A-5437-538593C9D2B0}"/>
              </a:ext>
            </a:extLst>
          </p:cNvPr>
          <p:cNvPicPr>
            <a:picLocks noChangeAspect="1"/>
          </p:cNvPicPr>
          <p:nvPr/>
        </p:nvPicPr>
        <p:blipFill>
          <a:blip r:embed="rId7"/>
          <a:stretch>
            <a:fillRect/>
          </a:stretch>
        </p:blipFill>
        <p:spPr>
          <a:xfrm>
            <a:off x="5973998" y="3855078"/>
            <a:ext cx="5297066" cy="1956574"/>
          </a:xfrm>
          <a:prstGeom prst="rect">
            <a:avLst/>
          </a:prstGeom>
        </p:spPr>
      </p:pic>
      <p:sp>
        <p:nvSpPr>
          <p:cNvPr id="27" name="文本框 26">
            <a:extLst>
              <a:ext uri="{FF2B5EF4-FFF2-40B4-BE49-F238E27FC236}">
                <a16:creationId xmlns:a16="http://schemas.microsoft.com/office/drawing/2014/main" id="{E5149AF7-9E61-7D2E-45EA-7BF609F90F92}"/>
              </a:ext>
            </a:extLst>
          </p:cNvPr>
          <p:cNvSpPr txBox="1"/>
          <p:nvPr/>
        </p:nvSpPr>
        <p:spPr>
          <a:xfrm>
            <a:off x="1561746" y="5898183"/>
            <a:ext cx="9206366" cy="369332"/>
          </a:xfrm>
          <a:prstGeom prst="rect">
            <a:avLst/>
          </a:prstGeom>
          <a:noFill/>
        </p:spPr>
        <p:txBody>
          <a:bodyPr wrap="none" rtlCol="0">
            <a:spAutoFit/>
          </a:bodyPr>
          <a:lstStyle/>
          <a:p>
            <a:r>
              <a:rPr kumimoji="1" lang="en-US" altLang="zh-CN" dirty="0">
                <a:solidFill>
                  <a:srgbClr val="003F87"/>
                </a:solidFill>
              </a:rPr>
              <a:t>(1)(2) </a:t>
            </a:r>
            <a:r>
              <a:rPr kumimoji="1" lang="zh-CN" altLang="en-US" dirty="0">
                <a:solidFill>
                  <a:srgbClr val="003F87"/>
                </a:solidFill>
              </a:rPr>
              <a:t>初始化节点表示，产生邻居节点的消息</a:t>
            </a:r>
            <a:r>
              <a:rPr kumimoji="1" lang="en-US" altLang="zh-CN" dirty="0">
                <a:solidFill>
                  <a:srgbClr val="003F87"/>
                </a:solidFill>
              </a:rPr>
              <a:t>;  (3)-(6) GRU</a:t>
            </a:r>
            <a:r>
              <a:rPr kumimoji="1" lang="zh-CN" altLang="en-US" dirty="0">
                <a:solidFill>
                  <a:srgbClr val="003F87"/>
                </a:solidFill>
              </a:rPr>
              <a:t>控制消息传递及节点更新的过程</a:t>
            </a:r>
          </a:p>
        </p:txBody>
      </p:sp>
    </p:spTree>
    <p:extLst>
      <p:ext uri="{BB962C8B-B14F-4D97-AF65-F5344CB8AC3E}">
        <p14:creationId xmlns:p14="http://schemas.microsoft.com/office/powerpoint/2010/main" val="2961565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37/46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2.4</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图循环神经</a:t>
            </a:r>
            <a:r>
              <a:rPr lang="zh-CN" altLang="en-US" sz="2000" dirty="0">
                <a:solidFill>
                  <a:srgbClr val="003F87"/>
                </a:solidFill>
                <a:latin typeface="Arial"/>
                <a:ea typeface="Microsoft YaHei"/>
              </a:rPr>
              <a:t>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11C4E905-02BC-3CC2-B90D-DE47B152ABBB}"/>
              </a:ext>
            </a:extLst>
          </p:cNvPr>
          <p:cNvSpPr txBox="1"/>
          <p:nvPr/>
        </p:nvSpPr>
        <p:spPr>
          <a:xfrm>
            <a:off x="367132" y="1231330"/>
            <a:ext cx="11627877" cy="21226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3"/>
              <a:tabLst/>
              <a:defRPr/>
            </a:pPr>
            <a:r>
              <a:rPr lang="en-US" altLang="zh-CN" dirty="0">
                <a:latin typeface="Microsoft YaHei Light" panose="020B0503020204020204" pitchFamily="34" charset="-122"/>
                <a:ea typeface="Microsoft YaHei Light" panose="020B0503020204020204" pitchFamily="34" charset="-122"/>
                <a:sym typeface="Wingdings" pitchFamily="2" charset="2"/>
              </a:rPr>
              <a:t>Tree-LSTM</a:t>
            </a: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思路：把序列认为是一种特殊的树，树又是一种特殊的图，树是有先后关系的无环图，再结合</a:t>
            </a:r>
            <a:r>
              <a:rPr lang="en-US" altLang="zh-CN" dirty="0">
                <a:latin typeface="Microsoft YaHei Light" panose="020B0503020204020204" pitchFamily="34" charset="-122"/>
                <a:ea typeface="Microsoft YaHei Light" panose="020B0503020204020204" pitchFamily="34" charset="-122"/>
                <a:sym typeface="Wingdings" pitchFamily="2" charset="2"/>
              </a:rPr>
              <a:t>LSTM</a:t>
            </a:r>
            <a:r>
              <a:rPr lang="zh-CN" altLang="en-US" dirty="0">
                <a:latin typeface="Microsoft YaHei Light" panose="020B0503020204020204" pitchFamily="34" charset="-122"/>
                <a:ea typeface="Microsoft YaHei Light" panose="020B0503020204020204" pitchFamily="34" charset="-122"/>
                <a:sym typeface="Wingdings" pitchFamily="2" charset="2"/>
              </a:rPr>
              <a:t>方法</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问题关键：如何把</a:t>
            </a:r>
            <a:r>
              <a:rPr lang="en-US" altLang="zh-CN" dirty="0">
                <a:latin typeface="Microsoft YaHei Light" panose="020B0503020204020204" pitchFamily="34" charset="-122"/>
                <a:ea typeface="Microsoft YaHei Light" panose="020B0503020204020204" pitchFamily="34" charset="-122"/>
                <a:sym typeface="Wingdings" pitchFamily="2" charset="2"/>
              </a:rPr>
              <a:t>LSTM</a:t>
            </a:r>
            <a:r>
              <a:rPr lang="zh-CN" altLang="en-US" dirty="0">
                <a:latin typeface="Microsoft YaHei Light" panose="020B0503020204020204" pitchFamily="34" charset="-122"/>
                <a:ea typeface="Microsoft YaHei Light" panose="020B0503020204020204" pitchFamily="34" charset="-122"/>
                <a:sym typeface="Wingdings" pitchFamily="2" charset="2"/>
              </a:rPr>
              <a:t>用在树结构上？树结构的父节点有多个子节点，不是序列结构</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具体方式：</a:t>
            </a:r>
            <a:r>
              <a:rPr lang="zh-CN" altLang="en-US" dirty="0">
                <a:solidFill>
                  <a:srgbClr val="003F87"/>
                </a:solidFill>
                <a:latin typeface="Microsoft YaHei Light" panose="020B0503020204020204" pitchFamily="34" charset="-122"/>
                <a:ea typeface="Microsoft YaHei Light" panose="020B0503020204020204" pitchFamily="34" charset="-122"/>
                <a:sym typeface="Wingdings" pitchFamily="2" charset="2"/>
              </a:rPr>
              <a:t>反过来！</a:t>
            </a:r>
            <a:endParaRPr lang="en-US" altLang="zh-CN" dirty="0">
              <a:solidFill>
                <a:srgbClr val="003F87"/>
              </a:solidFill>
              <a:latin typeface="Microsoft YaHei Light" panose="020B0503020204020204" pitchFamily="34" charset="-122"/>
              <a:ea typeface="Microsoft YaHei Light" panose="020B0503020204020204" pitchFamily="34" charset="-122"/>
              <a:sym typeface="Wingdings" pitchFamily="2" charset="2"/>
            </a:endParaRPr>
          </a:p>
          <a:p>
            <a:pPr marL="1257300" lvl="2"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sym typeface="Wingdings" pitchFamily="2" charset="2"/>
            </a:endParaRPr>
          </a:p>
        </p:txBody>
      </p:sp>
      <p:sp>
        <p:nvSpPr>
          <p:cNvPr id="18" name="AutoShape 4">
            <a:extLst>
              <a:ext uri="{FF2B5EF4-FFF2-40B4-BE49-F238E27FC236}">
                <a16:creationId xmlns:a16="http://schemas.microsoft.com/office/drawing/2014/main" id="{3FE29E6F-CDA1-945B-9C38-68F93448C55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 name="文本占位符 10">
            <a:extLst>
              <a:ext uri="{FF2B5EF4-FFF2-40B4-BE49-F238E27FC236}">
                <a16:creationId xmlns:a16="http://schemas.microsoft.com/office/drawing/2014/main" id="{B5CF9D3B-5B6E-7AE2-A834-B22167B56F1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pic>
        <p:nvPicPr>
          <p:cNvPr id="27" name="图片 26">
            <a:extLst>
              <a:ext uri="{FF2B5EF4-FFF2-40B4-BE49-F238E27FC236}">
                <a16:creationId xmlns:a16="http://schemas.microsoft.com/office/drawing/2014/main" id="{D98F5D58-DE4A-8F30-D4BC-50DC4025176D}"/>
              </a:ext>
            </a:extLst>
          </p:cNvPr>
          <p:cNvPicPr>
            <a:picLocks noChangeAspect="1"/>
          </p:cNvPicPr>
          <p:nvPr/>
        </p:nvPicPr>
        <p:blipFill>
          <a:blip r:embed="rId5"/>
          <a:stretch>
            <a:fillRect/>
          </a:stretch>
        </p:blipFill>
        <p:spPr>
          <a:xfrm>
            <a:off x="367132" y="2976665"/>
            <a:ext cx="4746171" cy="3389186"/>
          </a:xfrm>
          <a:prstGeom prst="rect">
            <a:avLst/>
          </a:prstGeom>
        </p:spPr>
      </p:pic>
      <p:pic>
        <p:nvPicPr>
          <p:cNvPr id="28" name="图片 27">
            <a:extLst>
              <a:ext uri="{FF2B5EF4-FFF2-40B4-BE49-F238E27FC236}">
                <a16:creationId xmlns:a16="http://schemas.microsoft.com/office/drawing/2014/main" id="{ACF338C8-18CF-860B-9A3E-73B2BC6E4C24}"/>
              </a:ext>
            </a:extLst>
          </p:cNvPr>
          <p:cNvPicPr>
            <a:picLocks noChangeAspect="1"/>
          </p:cNvPicPr>
          <p:nvPr/>
        </p:nvPicPr>
        <p:blipFill>
          <a:blip r:embed="rId6"/>
          <a:stretch>
            <a:fillRect/>
          </a:stretch>
        </p:blipFill>
        <p:spPr>
          <a:xfrm>
            <a:off x="8408725" y="2807562"/>
            <a:ext cx="3662484" cy="3521619"/>
          </a:xfrm>
          <a:prstGeom prst="rect">
            <a:avLst/>
          </a:prstGeom>
        </p:spPr>
      </p:pic>
      <p:sp>
        <p:nvSpPr>
          <p:cNvPr id="29" name="文本框 28">
            <a:extLst>
              <a:ext uri="{FF2B5EF4-FFF2-40B4-BE49-F238E27FC236}">
                <a16:creationId xmlns:a16="http://schemas.microsoft.com/office/drawing/2014/main" id="{D67FC057-F871-2547-1E8C-7B7357A87E2C}"/>
              </a:ext>
            </a:extLst>
          </p:cNvPr>
          <p:cNvSpPr txBox="1"/>
          <p:nvPr/>
        </p:nvSpPr>
        <p:spPr>
          <a:xfrm>
            <a:off x="5182298" y="2883775"/>
            <a:ext cx="2487573" cy="33691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聚合子节点隐藏状态作为消息</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342900"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产生输入门</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342900"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产生遗忘门</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342900"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产生输出门</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342900"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产生候选记忆单元</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342900"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更新记忆单元</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342900"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更新节点表示</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p:txBody>
      </p:sp>
      <p:cxnSp>
        <p:nvCxnSpPr>
          <p:cNvPr id="30" name="直线箭头连接符 29">
            <a:extLst>
              <a:ext uri="{FF2B5EF4-FFF2-40B4-BE49-F238E27FC236}">
                <a16:creationId xmlns:a16="http://schemas.microsoft.com/office/drawing/2014/main" id="{74F0B68E-C648-8CC7-AE00-24FB04E88296}"/>
              </a:ext>
            </a:extLst>
          </p:cNvPr>
          <p:cNvCxnSpPr>
            <a:cxnSpLocks/>
          </p:cNvCxnSpPr>
          <p:nvPr/>
        </p:nvCxnSpPr>
        <p:spPr>
          <a:xfrm flipV="1">
            <a:off x="7461824" y="2976665"/>
            <a:ext cx="946901" cy="222842"/>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20896A75-C0C4-4A7E-EFD5-33D0A6C68004}"/>
              </a:ext>
            </a:extLst>
          </p:cNvPr>
          <p:cNvCxnSpPr>
            <a:cxnSpLocks/>
          </p:cNvCxnSpPr>
          <p:nvPr/>
        </p:nvCxnSpPr>
        <p:spPr>
          <a:xfrm flipV="1">
            <a:off x="6969376" y="3632679"/>
            <a:ext cx="1525081" cy="342709"/>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DD335154-3242-7148-6FA4-FC6FB145A3E4}"/>
              </a:ext>
            </a:extLst>
          </p:cNvPr>
          <p:cNvCxnSpPr>
            <a:cxnSpLocks/>
          </p:cNvCxnSpPr>
          <p:nvPr/>
        </p:nvCxnSpPr>
        <p:spPr>
          <a:xfrm flipV="1">
            <a:off x="6883644" y="4166942"/>
            <a:ext cx="1525081" cy="233239"/>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763A1EEA-C0DF-6ADD-67A5-6FFA827C3FEC}"/>
              </a:ext>
            </a:extLst>
          </p:cNvPr>
          <p:cNvCxnSpPr>
            <a:cxnSpLocks/>
          </p:cNvCxnSpPr>
          <p:nvPr/>
        </p:nvCxnSpPr>
        <p:spPr>
          <a:xfrm flipV="1">
            <a:off x="6883644" y="4652167"/>
            <a:ext cx="1525081" cy="151330"/>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F6914D6C-6DB3-AA81-0EA7-F302BA25123A}"/>
              </a:ext>
            </a:extLst>
          </p:cNvPr>
          <p:cNvCxnSpPr>
            <a:cxnSpLocks/>
          </p:cNvCxnSpPr>
          <p:nvPr/>
        </p:nvCxnSpPr>
        <p:spPr>
          <a:xfrm>
            <a:off x="7461824" y="5213096"/>
            <a:ext cx="946901" cy="0"/>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F48E94E4-BA9F-9FB3-826D-F3AE10AF4FB1}"/>
              </a:ext>
            </a:extLst>
          </p:cNvPr>
          <p:cNvCxnSpPr>
            <a:cxnSpLocks/>
          </p:cNvCxnSpPr>
          <p:nvPr/>
        </p:nvCxnSpPr>
        <p:spPr>
          <a:xfrm>
            <a:off x="7172733" y="5637639"/>
            <a:ext cx="1235992" cy="0"/>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47A7BF42-138E-E86A-F681-DD71A33D12A2}"/>
              </a:ext>
            </a:extLst>
          </p:cNvPr>
          <p:cNvCxnSpPr>
            <a:cxnSpLocks/>
          </p:cNvCxnSpPr>
          <p:nvPr/>
        </p:nvCxnSpPr>
        <p:spPr>
          <a:xfrm>
            <a:off x="7028188" y="6073068"/>
            <a:ext cx="1380537" cy="88246"/>
          </a:xfrm>
          <a:prstGeom prst="straightConnector1">
            <a:avLst/>
          </a:prstGeom>
          <a:ln w="25400">
            <a:solidFill>
              <a:srgbClr val="003F8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06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38/46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2.5</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编码器</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4199A0A1-C302-CD19-CBC7-8966EB6AB108}"/>
              </a:ext>
            </a:extLst>
          </p:cNvPr>
          <p:cNvSpPr txBox="1"/>
          <p:nvPr/>
        </p:nvSpPr>
        <p:spPr>
          <a:xfrm>
            <a:off x="516086" y="1261408"/>
            <a:ext cx="11270445" cy="48926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自编码器：是一种无监督的学习模型，用于获得输入样本数据的低维表示（图表示学习）、图信息生成等</a:t>
            </a:r>
            <a:endParaRPr lang="en-US" altLang="zh-CN" dirty="0">
              <a:latin typeface="Microsoft YaHei Light" panose="020B0503020204020204" pitchFamily="34" charset="-122"/>
              <a:ea typeface="Microsoft YaHei Light" panose="020B0503020204020204" pitchFamily="34" charset="-122"/>
            </a:endParaRPr>
          </a:p>
          <a:p>
            <a:pPr marL="342900" indent="-342900">
              <a:lnSpc>
                <a:spcPct val="150000"/>
              </a:lnSpc>
              <a:buFontTx/>
              <a:buAutoNum type="arabicPeriod"/>
              <a:defRPr/>
            </a:pPr>
            <a:r>
              <a:rPr lang="zh-CN" altLang="en-US" dirty="0">
                <a:latin typeface="Microsoft YaHei Light" panose="020B0503020204020204" pitchFamily="34" charset="-122"/>
                <a:ea typeface="Microsoft YaHei Light" panose="020B0503020204020204" pitchFamily="34" charset="-122"/>
              </a:rPr>
              <a:t>自编码器例子：</a:t>
            </a:r>
            <a:r>
              <a:rPr lang="en" altLang="zh-CN" dirty="0">
                <a:latin typeface="Microsoft YaHei Light" panose="020B0503020204020204" pitchFamily="34" charset="-122"/>
                <a:ea typeface="Microsoft YaHei Light" panose="020B0503020204020204" pitchFamily="34" charset="-122"/>
              </a:rPr>
              <a:t>SDNE</a:t>
            </a:r>
            <a:r>
              <a:rPr lang="zh-CN" altLang="en-US" dirty="0">
                <a:latin typeface="Microsoft YaHei Light" panose="020B0503020204020204" pitchFamily="34" charset="-122"/>
                <a:ea typeface="Microsoft YaHei Light" panose="020B0503020204020204" pitchFamily="34" charset="-122"/>
              </a:rPr>
              <a:t>：使用节点邻域信息进行重构</a:t>
            </a:r>
            <a:endParaRPr lang="en" altLang="zh-CN" dirty="0">
              <a:latin typeface="Microsoft YaHei Light" panose="020B0503020204020204" pitchFamily="34" charset="-122"/>
              <a:ea typeface="Microsoft YaHei Light" panose="020B0503020204020204" pitchFamily="34" charset="-122"/>
              <a:sym typeface="Wingdings" pitchFamily="2" charset="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sym typeface="Wingdings" pitchFamily="2" charset="2"/>
              </a:rPr>
              <a:t>输入：邻接矩阵的对应行</a:t>
            </a:r>
            <a:r>
              <a:rPr lang="en-US" altLang="zh-CN" dirty="0">
                <a:latin typeface="Microsoft YaHei Light" panose="020B0503020204020204" pitchFamily="34" charset="-122"/>
                <a:ea typeface="Microsoft YaHei Light" panose="020B0503020204020204" pitchFamily="34" charset="-122"/>
                <a:sym typeface="Wingdings" pitchFamily="2" charset="2"/>
              </a:rPr>
              <a:t>		</a:t>
            </a: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sym typeface="Wingdings" pitchFamily="2" charset="2"/>
              </a:rPr>
              <a:t>得到编码器输出：</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sym typeface="Wingdings" pitchFamily="2" charset="2"/>
              </a:rPr>
              <a:t>将编码器输出作为解码器输入，重构</a:t>
            </a:r>
            <a:r>
              <a:rPr lang="en-US" altLang="zh-CN" dirty="0">
                <a:latin typeface="Microsoft YaHei Light" panose="020B0503020204020204" pitchFamily="34" charset="-122"/>
                <a:ea typeface="Microsoft YaHei Light" panose="020B0503020204020204" pitchFamily="34" charset="-122"/>
                <a:sym typeface="Wingdings" pitchFamily="2" charset="2"/>
              </a:rPr>
              <a:t>	    :</a:t>
            </a: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sym typeface="Wingdings" pitchFamily="2" charset="2"/>
              </a:rPr>
              <a:t>通过      和     的相似程度构建损失函数</a:t>
            </a:r>
            <a:r>
              <a:rPr lang="en-US" altLang="zh-CN" dirty="0">
                <a:latin typeface="Microsoft YaHei Light" panose="020B0503020204020204" pitchFamily="34" charset="-122"/>
                <a:ea typeface="Microsoft YaHei Light" panose="020B0503020204020204" pitchFamily="34" charset="-122"/>
                <a:sym typeface="Wingdings" pitchFamily="2" charset="2"/>
              </a:rPr>
              <a:t>:</a:t>
            </a: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sym typeface="Wingdings" pitchFamily="2" charset="2"/>
              </a:rPr>
              <a:t>问题</a:t>
            </a:r>
            <a:r>
              <a:rPr lang="en-US" altLang="zh-CN" dirty="0">
                <a:latin typeface="Microsoft YaHei Light" panose="020B0503020204020204" pitchFamily="34" charset="-122"/>
                <a:ea typeface="Microsoft YaHei Light" panose="020B0503020204020204" pitchFamily="34" charset="-122"/>
                <a:sym typeface="Wingdings" pitchFamily="2" charset="2"/>
              </a:rPr>
              <a:t>:</a:t>
            </a:r>
            <a:r>
              <a:rPr lang="zh-CN" altLang="en-US" dirty="0">
                <a:latin typeface="Microsoft YaHei Light" panose="020B0503020204020204" pitchFamily="34" charset="-122"/>
                <a:ea typeface="Microsoft YaHei Light" panose="020B0503020204020204" pitchFamily="34" charset="-122"/>
                <a:sym typeface="Wingdings" pitchFamily="2" charset="2"/>
              </a:rPr>
              <a:t> 邻接矩阵</a:t>
            </a:r>
            <a:r>
              <a:rPr lang="en-US" altLang="zh-CN" dirty="0">
                <a:latin typeface="Microsoft YaHei Light" panose="020B0503020204020204" pitchFamily="34" charset="-122"/>
                <a:ea typeface="Microsoft YaHei Light" panose="020B0503020204020204" pitchFamily="34" charset="-122"/>
                <a:sym typeface="Wingdings" pitchFamily="2" charset="2"/>
              </a:rPr>
              <a:t>A</a:t>
            </a:r>
            <a:r>
              <a:rPr lang="zh-CN" altLang="en-US" dirty="0">
                <a:latin typeface="Microsoft YaHei Light" panose="020B0503020204020204" pitchFamily="34" charset="-122"/>
                <a:ea typeface="Microsoft YaHei Light" panose="020B0503020204020204" pitchFamily="34" charset="-122"/>
                <a:sym typeface="Wingdings" pitchFamily="2" charset="2"/>
              </a:rPr>
              <a:t>的稀疏性（     中大部分元素为</a:t>
            </a:r>
            <a:r>
              <a:rPr lang="en-US" altLang="zh-CN" dirty="0">
                <a:latin typeface="Microsoft YaHei Light" panose="020B0503020204020204" pitchFamily="34" charset="-122"/>
                <a:ea typeface="Microsoft YaHei Light" panose="020B0503020204020204" pitchFamily="34" charset="-122"/>
                <a:sym typeface="Wingdings" pitchFamily="2" charset="2"/>
              </a:rPr>
              <a:t>0</a:t>
            </a:r>
            <a:r>
              <a:rPr lang="zh-CN" altLang="en-US" dirty="0">
                <a:latin typeface="Microsoft YaHei Light" panose="020B0503020204020204" pitchFamily="34" charset="-122"/>
                <a:ea typeface="Microsoft YaHei Light" panose="020B0503020204020204" pitchFamily="34" charset="-122"/>
                <a:sym typeface="Wingdings" pitchFamily="2" charset="2"/>
              </a:rPr>
              <a:t>），导致优化过程倾向于直接重构出</a:t>
            </a:r>
            <a:r>
              <a:rPr lang="en-US" altLang="zh-CN" dirty="0">
                <a:latin typeface="Microsoft YaHei Light" panose="020B0503020204020204" pitchFamily="34" charset="-122"/>
                <a:ea typeface="Microsoft YaHei Light" panose="020B0503020204020204" pitchFamily="34" charset="-122"/>
                <a:sym typeface="Wingdings" pitchFamily="2" charset="2"/>
              </a:rPr>
              <a:t>0</a:t>
            </a:r>
          </a:p>
          <a:p>
            <a:pPr marL="800100" lvl="1" indent="-342900">
              <a:lnSpc>
                <a:spcPct val="20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sym typeface="Wingdings" pitchFamily="2" charset="2"/>
              </a:rPr>
              <a:t>解决方式：添加惩罚项</a:t>
            </a:r>
            <a:r>
              <a:rPr lang="en-US" altLang="zh-CN" dirty="0">
                <a:latin typeface="Microsoft YaHei Light" panose="020B0503020204020204" pitchFamily="34" charset="-122"/>
                <a:ea typeface="Microsoft YaHei Light" panose="020B0503020204020204" pitchFamily="34" charset="-122"/>
                <a:sym typeface="Wingdings" pitchFamily="2" charset="2"/>
              </a:rPr>
              <a:t>			</a:t>
            </a:r>
            <a:r>
              <a:rPr lang="zh-CN" altLang="en-US" dirty="0">
                <a:latin typeface="Microsoft YaHei Light" panose="020B0503020204020204" pitchFamily="34" charset="-122"/>
                <a:ea typeface="Microsoft YaHei Light" panose="020B0503020204020204" pitchFamily="34" charset="-122"/>
                <a:sym typeface="Wingdings" pitchFamily="2" charset="2"/>
              </a:rPr>
              <a:t>      </a:t>
            </a:r>
            <a:r>
              <a:rPr lang="en-US" altLang="zh-CN" dirty="0">
                <a:latin typeface="Microsoft YaHei Light" panose="020B0503020204020204" pitchFamily="34" charset="-122"/>
                <a:ea typeface="Microsoft YaHei Light" panose="020B0503020204020204" pitchFamily="34" charset="-122"/>
                <a:sym typeface="Wingdings" pitchFamily="2" charset="2"/>
              </a:rPr>
              <a:t> , </a:t>
            </a:r>
            <a:r>
              <a:rPr lang="zh-CN" altLang="en-US" dirty="0">
                <a:latin typeface="Microsoft YaHei Light" panose="020B0503020204020204" pitchFamily="34" charset="-122"/>
                <a:ea typeface="Microsoft YaHei Light" panose="020B0503020204020204" pitchFamily="34" charset="-122"/>
                <a:sym typeface="Wingdings" pitchFamily="2" charset="2"/>
              </a:rPr>
              <a:t>其中，</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800100" lvl="1" indent="-342900">
              <a:lnSpc>
                <a:spcPct val="200000"/>
              </a:lnSpc>
              <a:buFont typeface="+mj-ea"/>
              <a:buAutoNum type="circleNumDbPlain"/>
              <a:defRPr/>
            </a:pPr>
            <a:r>
              <a:rPr lang="zh-CN" altLang="en" dirty="0">
                <a:latin typeface="Microsoft YaHei Light" panose="020B0503020204020204" pitchFamily="34" charset="-122"/>
                <a:ea typeface="Microsoft YaHei Light" panose="020B0503020204020204" pitchFamily="34" charset="-122"/>
                <a:sym typeface="Wingdings" pitchFamily="2" charset="2"/>
              </a:rPr>
              <a:t>评价</a:t>
            </a:r>
            <a:r>
              <a:rPr lang="zh-CN" altLang="en-US" dirty="0">
                <a:latin typeface="Microsoft YaHei Light" panose="020B0503020204020204" pitchFamily="34" charset="-122"/>
                <a:ea typeface="Microsoft YaHei Light" panose="020B0503020204020204" pitchFamily="34" charset="-122"/>
                <a:sym typeface="Wingdings" pitchFamily="2" charset="2"/>
              </a:rPr>
              <a:t>：</a:t>
            </a:r>
            <a:r>
              <a:rPr lang="zh-CN" altLang="en-US" dirty="0">
                <a:solidFill>
                  <a:srgbClr val="FFC000"/>
                </a:solidFill>
                <a:latin typeface="Microsoft YaHei Light" panose="020B0503020204020204" pitchFamily="34" charset="-122"/>
                <a:ea typeface="Microsoft YaHei Light" panose="020B0503020204020204" pitchFamily="34" charset="-122"/>
                <a:sym typeface="Wingdings" pitchFamily="2" charset="2"/>
              </a:rPr>
              <a:t>利用了图结构信息，但是没有利用节点的特征</a:t>
            </a:r>
            <a:endParaRPr lang="en" altLang="zh-CN" dirty="0">
              <a:solidFill>
                <a:srgbClr val="FFC000"/>
              </a:solidFill>
              <a:latin typeface="Microsoft YaHei Light" panose="020B0503020204020204" pitchFamily="34" charset="-122"/>
              <a:ea typeface="Microsoft YaHei Light" panose="020B0503020204020204" pitchFamily="34" charset="-122"/>
              <a:sym typeface="Wingdings" pitchFamily="2" charset="2"/>
            </a:endParaRPr>
          </a:p>
          <a:p>
            <a:pPr marL="342900" indent="-342900">
              <a:lnSpc>
                <a:spcPct val="150000"/>
              </a:lnSpc>
              <a:buFontTx/>
              <a:buAutoNum type="arabicPeriod"/>
              <a:defRPr/>
            </a:pP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endParaRPr lang="en-US" altLang="zh-CN" dirty="0">
              <a:latin typeface="Microsoft YaHei Light" panose="020B0503020204020204" pitchFamily="34" charset="-122"/>
              <a:ea typeface="Microsoft YaHei Light" panose="020B0503020204020204" pitchFamily="34" charset="-122"/>
            </a:endParaRPr>
          </a:p>
        </p:txBody>
      </p:sp>
      <p:pic>
        <p:nvPicPr>
          <p:cNvPr id="19" name="图形 18">
            <a:extLst>
              <a:ext uri="{FF2B5EF4-FFF2-40B4-BE49-F238E27FC236}">
                <a16:creationId xmlns:a16="http://schemas.microsoft.com/office/drawing/2014/main" id="{80764A81-3062-CFD6-E304-6338C51337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5305" y="2174817"/>
            <a:ext cx="1163780" cy="327313"/>
          </a:xfrm>
          <a:prstGeom prst="rect">
            <a:avLst/>
          </a:prstGeom>
        </p:spPr>
      </p:pic>
      <p:pic>
        <p:nvPicPr>
          <p:cNvPr id="21" name="图形 20">
            <a:extLst>
              <a:ext uri="{FF2B5EF4-FFF2-40B4-BE49-F238E27FC236}">
                <a16:creationId xmlns:a16="http://schemas.microsoft.com/office/drawing/2014/main" id="{5A2AABC9-8C3A-5417-A7C9-4C30B6917B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0424" y="2602742"/>
            <a:ext cx="2422116" cy="327313"/>
          </a:xfrm>
          <a:prstGeom prst="rect">
            <a:avLst/>
          </a:prstGeom>
        </p:spPr>
      </p:pic>
      <p:pic>
        <p:nvPicPr>
          <p:cNvPr id="25" name="图形 24">
            <a:extLst>
              <a:ext uri="{FF2B5EF4-FFF2-40B4-BE49-F238E27FC236}">
                <a16:creationId xmlns:a16="http://schemas.microsoft.com/office/drawing/2014/main" id="{0E0F8287-D861-AE45-89E1-EA8D37A69A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28475" y="2982176"/>
            <a:ext cx="304800" cy="342900"/>
          </a:xfrm>
          <a:prstGeom prst="rect">
            <a:avLst/>
          </a:prstGeom>
        </p:spPr>
      </p:pic>
      <p:pic>
        <p:nvPicPr>
          <p:cNvPr id="28" name="图形 27">
            <a:extLst>
              <a:ext uri="{FF2B5EF4-FFF2-40B4-BE49-F238E27FC236}">
                <a16:creationId xmlns:a16="http://schemas.microsoft.com/office/drawing/2014/main" id="{C1603AC6-BB32-6122-3C37-AE67C99207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46206" y="2982175"/>
            <a:ext cx="2503163" cy="342899"/>
          </a:xfrm>
          <a:prstGeom prst="rect">
            <a:avLst/>
          </a:prstGeom>
        </p:spPr>
      </p:pic>
      <p:pic>
        <p:nvPicPr>
          <p:cNvPr id="29" name="图形 28">
            <a:extLst>
              <a:ext uri="{FF2B5EF4-FFF2-40B4-BE49-F238E27FC236}">
                <a16:creationId xmlns:a16="http://schemas.microsoft.com/office/drawing/2014/main" id="{2A66EBAB-A32B-1518-2712-F9574FC4CF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28406" y="3409950"/>
            <a:ext cx="304800" cy="342900"/>
          </a:xfrm>
          <a:prstGeom prst="rect">
            <a:avLst/>
          </a:prstGeom>
        </p:spPr>
      </p:pic>
      <p:pic>
        <p:nvPicPr>
          <p:cNvPr id="31" name="图形 30">
            <a:extLst>
              <a:ext uri="{FF2B5EF4-FFF2-40B4-BE49-F238E27FC236}">
                <a16:creationId xmlns:a16="http://schemas.microsoft.com/office/drawing/2014/main" id="{D27C7860-C49B-BDDE-E975-6D76B2577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7" y="3474050"/>
            <a:ext cx="375841" cy="281881"/>
          </a:xfrm>
          <a:prstGeom prst="rect">
            <a:avLst/>
          </a:prstGeom>
        </p:spPr>
      </p:pic>
      <p:pic>
        <p:nvPicPr>
          <p:cNvPr id="35" name="图形 34">
            <a:extLst>
              <a:ext uri="{FF2B5EF4-FFF2-40B4-BE49-F238E27FC236}">
                <a16:creationId xmlns:a16="http://schemas.microsoft.com/office/drawing/2014/main" id="{FF10F8CC-9785-5571-DD71-3A197A4A40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81895" y="3877401"/>
            <a:ext cx="345300" cy="258975"/>
          </a:xfrm>
          <a:prstGeom prst="rect">
            <a:avLst/>
          </a:prstGeom>
        </p:spPr>
      </p:pic>
      <p:pic>
        <p:nvPicPr>
          <p:cNvPr id="46" name="图形 45">
            <a:extLst>
              <a:ext uri="{FF2B5EF4-FFF2-40B4-BE49-F238E27FC236}">
                <a16:creationId xmlns:a16="http://schemas.microsoft.com/office/drawing/2014/main" id="{765D0B1A-0835-117A-FEAE-F703F5D7DC3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98578" y="3367206"/>
            <a:ext cx="2025276" cy="517571"/>
          </a:xfrm>
          <a:prstGeom prst="rect">
            <a:avLst/>
          </a:prstGeom>
        </p:spPr>
      </p:pic>
      <p:pic>
        <p:nvPicPr>
          <p:cNvPr id="48" name="图形 47">
            <a:extLst>
              <a:ext uri="{FF2B5EF4-FFF2-40B4-BE49-F238E27FC236}">
                <a16:creationId xmlns:a16="http://schemas.microsoft.com/office/drawing/2014/main" id="{BE9BFFC3-5148-549A-5D3D-199FD12D2FE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11827" y="4341724"/>
            <a:ext cx="2679880" cy="526814"/>
          </a:xfrm>
          <a:prstGeom prst="rect">
            <a:avLst/>
          </a:prstGeom>
        </p:spPr>
      </p:pic>
      <p:pic>
        <p:nvPicPr>
          <p:cNvPr id="50" name="图形 49">
            <a:extLst>
              <a:ext uri="{FF2B5EF4-FFF2-40B4-BE49-F238E27FC236}">
                <a16:creationId xmlns:a16="http://schemas.microsoft.com/office/drawing/2014/main" id="{1CFA5745-1FAE-42B8-F846-6F3C565ED66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06209" y="4253038"/>
            <a:ext cx="2528852" cy="651766"/>
          </a:xfrm>
          <a:prstGeom prst="rect">
            <a:avLst/>
          </a:prstGeom>
        </p:spPr>
      </p:pic>
      <p:sp>
        <p:nvSpPr>
          <p:cNvPr id="18" name="文本占位符 10">
            <a:extLst>
              <a:ext uri="{FF2B5EF4-FFF2-40B4-BE49-F238E27FC236}">
                <a16:creationId xmlns:a16="http://schemas.microsoft.com/office/drawing/2014/main" id="{42459CCA-6802-374B-315A-59730276AFC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1301923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39/46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2.5</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编码器</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4199A0A1-C302-CD19-CBC7-8966EB6AB108}"/>
              </a:ext>
            </a:extLst>
          </p:cNvPr>
          <p:cNvSpPr txBox="1"/>
          <p:nvPr/>
        </p:nvSpPr>
        <p:spPr>
          <a:xfrm>
            <a:off x="516086" y="1261408"/>
            <a:ext cx="11903129" cy="2538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3"/>
              <a:tabLst/>
              <a:defRPr/>
            </a:pPr>
            <a:r>
              <a:rPr lang="zh-CN" altLang="en-US" dirty="0">
                <a:latin typeface="Microsoft YaHei Light" panose="020B0503020204020204" pitchFamily="34" charset="-122"/>
                <a:ea typeface="Microsoft YaHei Light" panose="020B0503020204020204" pitchFamily="34" charset="-122"/>
              </a:rPr>
              <a:t>图自编码器：</a:t>
            </a:r>
            <a:r>
              <a:rPr lang="en-US" altLang="zh-CN" dirty="0">
                <a:latin typeface="Microsoft YaHei Light" panose="020B0503020204020204" pitchFamily="34" charset="-122"/>
                <a:ea typeface="Microsoft YaHei Light" panose="020B0503020204020204" pitchFamily="34" charset="-122"/>
              </a:rPr>
              <a:t>GAE</a:t>
            </a:r>
            <a:r>
              <a:rPr lang="zh-CN" altLang="en-US" dirty="0">
                <a:latin typeface="Microsoft YaHei Light" panose="020B0503020204020204" pitchFamily="34" charset="-122"/>
                <a:ea typeface="Microsoft YaHei Light" panose="020B0503020204020204" pitchFamily="34" charset="-122"/>
              </a:rPr>
              <a:t>：使用</a:t>
            </a:r>
            <a:r>
              <a:rPr lang="en-US" altLang="zh-CN" dirty="0">
                <a:latin typeface="Microsoft YaHei Light" panose="020B0503020204020204" pitchFamily="34" charset="-122"/>
                <a:ea typeface="Microsoft YaHei Light" panose="020B0503020204020204" pitchFamily="34" charset="-122"/>
              </a:rPr>
              <a:t>GNN</a:t>
            </a:r>
            <a:r>
              <a:rPr lang="zh-CN" altLang="en-US" dirty="0">
                <a:latin typeface="Microsoft YaHei Light" panose="020B0503020204020204" pitchFamily="34" charset="-122"/>
                <a:ea typeface="Microsoft YaHei Light" panose="020B0503020204020204" pitchFamily="34" charset="-122"/>
              </a:rPr>
              <a:t>编码：既能利用图结构信息又能利用节点特征</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整体建模思路：</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案例：使用</a:t>
            </a:r>
            <a:r>
              <a:rPr lang="en-US" altLang="zh-CN" dirty="0">
                <a:latin typeface="Microsoft YaHei Light" panose="020B0503020204020204" pitchFamily="34" charset="-122"/>
                <a:ea typeface="Microsoft YaHei Light" panose="020B0503020204020204" pitchFamily="34" charset="-122"/>
              </a:rPr>
              <a:t>GCN</a:t>
            </a:r>
            <a:r>
              <a:rPr lang="zh-CN" altLang="en-US" dirty="0">
                <a:latin typeface="Microsoft YaHei Light" panose="020B0503020204020204" pitchFamily="34" charset="-122"/>
                <a:ea typeface="Microsoft YaHei Light" panose="020B0503020204020204" pitchFamily="34" charset="-122"/>
              </a:rPr>
              <a:t>做为编码器 </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如何定义</a:t>
            </a:r>
            <a:r>
              <a:rPr lang="en-US" altLang="zh-CN" dirty="0">
                <a:latin typeface="Microsoft YaHei Light" panose="020B0503020204020204" pitchFamily="34" charset="-122"/>
                <a:ea typeface="Microsoft YaHei Light" panose="020B0503020204020204" pitchFamily="34" charset="-122"/>
              </a:rPr>
              <a:t>GCN</a:t>
            </a:r>
            <a:r>
              <a:rPr lang="zh-CN" altLang="en-US" dirty="0">
                <a:latin typeface="Microsoft YaHei Light" panose="020B0503020204020204" pitchFamily="34" charset="-122"/>
                <a:ea typeface="Microsoft YaHei Light" panose="020B0503020204020204" pitchFamily="34" charset="-122"/>
              </a:rPr>
              <a:t>的函数：</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通过编码器重构</a:t>
            </a:r>
            <a:r>
              <a:rPr lang="en-US" altLang="zh-CN" dirty="0">
                <a:latin typeface="Microsoft YaHei Light" panose="020B0503020204020204" pitchFamily="34" charset="-122"/>
                <a:ea typeface="Microsoft YaHei Light" panose="020B0503020204020204" pitchFamily="34" charset="-122"/>
              </a:rPr>
              <a:t>A:</a:t>
            </a: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损失函数：交叉熵</a:t>
            </a:r>
            <a:endParaRPr lang="en-US" altLang="zh-CN" dirty="0">
              <a:latin typeface="Microsoft YaHei Light" panose="020B0503020204020204" pitchFamily="34" charset="-122"/>
              <a:ea typeface="Microsoft YaHei Light" panose="020B0503020204020204" pitchFamily="34" charset="-122"/>
            </a:endParaRPr>
          </a:p>
        </p:txBody>
      </p:sp>
      <p:pic>
        <p:nvPicPr>
          <p:cNvPr id="21" name="图形 20">
            <a:extLst>
              <a:ext uri="{FF2B5EF4-FFF2-40B4-BE49-F238E27FC236}">
                <a16:creationId xmlns:a16="http://schemas.microsoft.com/office/drawing/2014/main" id="{B75C4627-A489-528C-53A3-D3FCE0E010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96528" y="2979414"/>
            <a:ext cx="1700692" cy="364434"/>
          </a:xfrm>
          <a:prstGeom prst="rect">
            <a:avLst/>
          </a:prstGeom>
        </p:spPr>
      </p:pic>
      <p:pic>
        <p:nvPicPr>
          <p:cNvPr id="25" name="图片 24">
            <a:extLst>
              <a:ext uri="{FF2B5EF4-FFF2-40B4-BE49-F238E27FC236}">
                <a16:creationId xmlns:a16="http://schemas.microsoft.com/office/drawing/2014/main" id="{F5C5B653-6099-41C3-446A-B7A3C8515CDC}"/>
              </a:ext>
            </a:extLst>
          </p:cNvPr>
          <p:cNvPicPr>
            <a:picLocks noChangeAspect="1"/>
          </p:cNvPicPr>
          <p:nvPr/>
        </p:nvPicPr>
        <p:blipFill>
          <a:blip r:embed="rId7"/>
          <a:stretch>
            <a:fillRect/>
          </a:stretch>
        </p:blipFill>
        <p:spPr>
          <a:xfrm>
            <a:off x="1161367" y="3793023"/>
            <a:ext cx="9098305" cy="1973589"/>
          </a:xfrm>
          <a:prstGeom prst="rect">
            <a:avLst/>
          </a:prstGeom>
        </p:spPr>
      </p:pic>
      <p:pic>
        <p:nvPicPr>
          <p:cNvPr id="28" name="图片 27">
            <a:extLst>
              <a:ext uri="{FF2B5EF4-FFF2-40B4-BE49-F238E27FC236}">
                <a16:creationId xmlns:a16="http://schemas.microsoft.com/office/drawing/2014/main" id="{065A703A-94C1-F69D-3060-B8BF53C4EC8E}"/>
              </a:ext>
            </a:extLst>
          </p:cNvPr>
          <p:cNvPicPr>
            <a:picLocks noChangeAspect="1"/>
          </p:cNvPicPr>
          <p:nvPr/>
        </p:nvPicPr>
        <p:blipFill>
          <a:blip r:embed="rId8"/>
          <a:stretch>
            <a:fillRect/>
          </a:stretch>
        </p:blipFill>
        <p:spPr>
          <a:xfrm>
            <a:off x="3777592" y="2568012"/>
            <a:ext cx="4108340" cy="450229"/>
          </a:xfrm>
          <a:prstGeom prst="rect">
            <a:avLst/>
          </a:prstGeom>
        </p:spPr>
      </p:pic>
      <p:pic>
        <p:nvPicPr>
          <p:cNvPr id="29" name="图片 28">
            <a:extLst>
              <a:ext uri="{FF2B5EF4-FFF2-40B4-BE49-F238E27FC236}">
                <a16:creationId xmlns:a16="http://schemas.microsoft.com/office/drawing/2014/main" id="{B2B7F001-8924-AD97-FF13-74A5D8FF9DAE}"/>
              </a:ext>
            </a:extLst>
          </p:cNvPr>
          <p:cNvPicPr>
            <a:picLocks noChangeAspect="1"/>
          </p:cNvPicPr>
          <p:nvPr/>
        </p:nvPicPr>
        <p:blipFill>
          <a:blip r:embed="rId9"/>
          <a:stretch>
            <a:fillRect/>
          </a:stretch>
        </p:blipFill>
        <p:spPr>
          <a:xfrm>
            <a:off x="3042003" y="1802523"/>
            <a:ext cx="1856512" cy="284160"/>
          </a:xfrm>
          <a:prstGeom prst="rect">
            <a:avLst/>
          </a:prstGeom>
        </p:spPr>
      </p:pic>
      <p:sp>
        <p:nvSpPr>
          <p:cNvPr id="18" name="文本占位符 10">
            <a:extLst>
              <a:ext uri="{FF2B5EF4-FFF2-40B4-BE49-F238E27FC236}">
                <a16:creationId xmlns:a16="http://schemas.microsoft.com/office/drawing/2014/main" id="{64D8B561-7032-4EF0-13A1-1BD3F53D4EEA}"/>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121471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4/46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E823EBCD-679A-8C24-2150-E0EAA703E8DB}"/>
              </a:ext>
            </a:extLst>
          </p:cNvPr>
          <p:cNvSpPr txBox="1"/>
          <p:nvPr/>
        </p:nvSpPr>
        <p:spPr>
          <a:xfrm>
            <a:off x="207501" y="61510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1</a:t>
            </a:r>
            <a:r>
              <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rPr>
              <a:t>.1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图的表示</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8" name="文本框 9">
            <a:extLst>
              <a:ext uri="{FF2B5EF4-FFF2-40B4-BE49-F238E27FC236}">
                <a16:creationId xmlns:a16="http://schemas.microsoft.com/office/drawing/2014/main" id="{509EE37D-897E-A3C8-7A5C-6EC55F49023D}"/>
              </a:ext>
            </a:extLst>
          </p:cNvPr>
          <p:cNvSpPr txBox="1"/>
          <p:nvPr/>
        </p:nvSpPr>
        <p:spPr>
          <a:xfrm>
            <a:off x="516087" y="1261408"/>
            <a:ext cx="5368587" cy="46156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AutoNum type="arabicPeriod"/>
              <a:tabLst/>
              <a:defRPr/>
            </a:pPr>
            <a:r>
              <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图的核心思想：描述实体和实体之间的关系</a:t>
            </a:r>
            <a:endParaRPr kumimoji="0" lang="en-US" altLang="zh-CN"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图可以被表示为                       ，其中    是点的集合，   是边的集合，其中，顶点数量为</a:t>
            </a:r>
            <a:r>
              <a:rPr kumimoji="0" lang="en-US" altLang="zh-CN"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N</a:t>
            </a:r>
            <a:r>
              <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，边的数量为</a:t>
            </a:r>
            <a:r>
              <a:rPr kumimoji="0" lang="en-US" altLang="zh-CN"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M</a:t>
            </a: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图的邻接矩阵表示：</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基础的图：无向图、有向图、加权图</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实际中应用的图要复杂得多</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异质图：包含多种类型的节点和边</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关键点：包含语义信息和结构信息</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目前常用方式：对元路径进行处理</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图中的元路径有</a:t>
            </a:r>
            <a:r>
              <a:rPr lang="en-US" altLang="zh-CN" dirty="0">
                <a:latin typeface="Microsoft YaHei Light" panose="020B0503020204020204" pitchFamily="34" charset="-122"/>
                <a:ea typeface="Microsoft YaHei Light" panose="020B0503020204020204" pitchFamily="34" charset="-122"/>
              </a:rPr>
              <a:t>M-A-M</a:t>
            </a:r>
            <a:r>
              <a:rPr lang="zh-CN" altLang="en-US" dirty="0">
                <a:latin typeface="Microsoft YaHei Light" panose="020B0503020204020204" pitchFamily="34" charset="-122"/>
                <a:ea typeface="Microsoft YaHei Light" panose="020B0503020204020204" pitchFamily="34" charset="-122"/>
              </a:rPr>
              <a:t>、</a:t>
            </a:r>
            <a:r>
              <a:rPr lang="en-US" altLang="zh-CN" dirty="0">
                <a:latin typeface="Microsoft YaHei Light" panose="020B0503020204020204" pitchFamily="34" charset="-122"/>
                <a:ea typeface="Microsoft YaHei Light" panose="020B0503020204020204" pitchFamily="34" charset="-122"/>
              </a:rPr>
              <a:t>M-D-M</a:t>
            </a:r>
            <a:r>
              <a:rPr lang="zh-CN" altLang="en-US">
                <a:latin typeface="Microsoft YaHei Light" panose="020B0503020204020204" pitchFamily="34" charset="-122"/>
                <a:ea typeface="Microsoft YaHei Light" panose="020B0503020204020204" pitchFamily="34" charset="-122"/>
              </a:rPr>
              <a:t>等</a:t>
            </a:r>
            <a:endParaRPr lang="en-US" altLang="zh-CN" dirty="0">
              <a:latin typeface="Microsoft YaHei Light" panose="020B0503020204020204" pitchFamily="34" charset="-122"/>
              <a:ea typeface="Microsoft YaHei Light" panose="020B0503020204020204" pitchFamily="34" charset="-122"/>
            </a:endParaRPr>
          </a:p>
        </p:txBody>
      </p:sp>
      <p:pic>
        <p:nvPicPr>
          <p:cNvPr id="21" name="图形 20">
            <a:extLst>
              <a:ext uri="{FF2B5EF4-FFF2-40B4-BE49-F238E27FC236}">
                <a16:creationId xmlns:a16="http://schemas.microsoft.com/office/drawing/2014/main" id="{2F5C106F-86C6-4669-96B0-0CBE2717BE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25754" y="1771073"/>
            <a:ext cx="1453101" cy="337931"/>
          </a:xfrm>
          <a:prstGeom prst="rect">
            <a:avLst/>
          </a:prstGeom>
        </p:spPr>
      </p:pic>
      <p:pic>
        <p:nvPicPr>
          <p:cNvPr id="27" name="图形 26">
            <a:extLst>
              <a:ext uri="{FF2B5EF4-FFF2-40B4-BE49-F238E27FC236}">
                <a16:creationId xmlns:a16="http://schemas.microsoft.com/office/drawing/2014/main" id="{A26EDAA0-F987-52C9-D877-0DC6E9DBA9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77327" y="2224576"/>
            <a:ext cx="240887" cy="240887"/>
          </a:xfrm>
          <a:prstGeom prst="rect">
            <a:avLst/>
          </a:prstGeom>
        </p:spPr>
      </p:pic>
      <p:pic>
        <p:nvPicPr>
          <p:cNvPr id="29" name="图形 28">
            <a:extLst>
              <a:ext uri="{FF2B5EF4-FFF2-40B4-BE49-F238E27FC236}">
                <a16:creationId xmlns:a16="http://schemas.microsoft.com/office/drawing/2014/main" id="{BF777484-30DB-836E-E06D-2CC117349A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20951" y="1844813"/>
            <a:ext cx="238061" cy="190449"/>
          </a:xfrm>
          <a:prstGeom prst="rect">
            <a:avLst/>
          </a:prstGeom>
        </p:spPr>
      </p:pic>
      <p:pic>
        <p:nvPicPr>
          <p:cNvPr id="32" name="图形 31">
            <a:extLst>
              <a:ext uri="{FF2B5EF4-FFF2-40B4-BE49-F238E27FC236}">
                <a16:creationId xmlns:a16="http://schemas.microsoft.com/office/drawing/2014/main" id="{DD490C84-F456-E0CD-C755-B8D2520A16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1668" y="3032597"/>
            <a:ext cx="1605282" cy="305768"/>
          </a:xfrm>
          <a:prstGeom prst="rect">
            <a:avLst/>
          </a:prstGeom>
        </p:spPr>
      </p:pic>
      <p:grpSp>
        <p:nvGrpSpPr>
          <p:cNvPr id="38" name="组合 37">
            <a:extLst>
              <a:ext uri="{FF2B5EF4-FFF2-40B4-BE49-F238E27FC236}">
                <a16:creationId xmlns:a16="http://schemas.microsoft.com/office/drawing/2014/main" id="{6B91EC65-3ABD-F2BB-03BB-D5BC7ED5F7D4}"/>
              </a:ext>
            </a:extLst>
          </p:cNvPr>
          <p:cNvGrpSpPr/>
          <p:nvPr/>
        </p:nvGrpSpPr>
        <p:grpSpPr>
          <a:xfrm>
            <a:off x="6482261" y="1201372"/>
            <a:ext cx="4258956" cy="1973953"/>
            <a:chOff x="3692672" y="2308024"/>
            <a:chExt cx="3520430" cy="1631659"/>
          </a:xfrm>
        </p:grpSpPr>
        <p:pic>
          <p:nvPicPr>
            <p:cNvPr id="1026" name="Picture 2">
              <a:extLst>
                <a:ext uri="{FF2B5EF4-FFF2-40B4-BE49-F238E27FC236}">
                  <a16:creationId xmlns:a16="http://schemas.microsoft.com/office/drawing/2014/main" id="{60BC2C1F-D05E-F1DF-5E4E-31326E6F60F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2672" y="2308024"/>
              <a:ext cx="1631659" cy="1631659"/>
            </a:xfrm>
            <a:prstGeom prst="rect">
              <a:avLst/>
            </a:prstGeom>
            <a:noFill/>
            <a:extLst>
              <a:ext uri="{909E8E84-426E-40DD-AFC4-6F175D3DCCD1}">
                <a14:hiddenFill xmlns:a14="http://schemas.microsoft.com/office/drawing/2010/main">
                  <a:solidFill>
                    <a:srgbClr val="FFFFFF"/>
                  </a:solidFill>
                </a14:hiddenFill>
              </a:ext>
            </a:extLst>
          </p:spPr>
        </p:pic>
        <p:pic>
          <p:nvPicPr>
            <p:cNvPr id="37" name="图形 36">
              <a:extLst>
                <a:ext uri="{FF2B5EF4-FFF2-40B4-BE49-F238E27FC236}">
                  <a16:creationId xmlns:a16="http://schemas.microsoft.com/office/drawing/2014/main" id="{814CE55B-A82E-7F25-AFA8-429F58B16EA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64001" y="2447359"/>
              <a:ext cx="1849101" cy="1420324"/>
            </a:xfrm>
            <a:prstGeom prst="rect">
              <a:avLst/>
            </a:prstGeom>
          </p:spPr>
        </p:pic>
      </p:grpSp>
      <p:pic>
        <p:nvPicPr>
          <p:cNvPr id="39" name="图片 38">
            <a:extLst>
              <a:ext uri="{FF2B5EF4-FFF2-40B4-BE49-F238E27FC236}">
                <a16:creationId xmlns:a16="http://schemas.microsoft.com/office/drawing/2014/main" id="{2696796E-F5DE-F745-8F92-9D54441126F2}"/>
              </a:ext>
            </a:extLst>
          </p:cNvPr>
          <p:cNvPicPr>
            <a:picLocks noChangeAspect="1"/>
          </p:cNvPicPr>
          <p:nvPr/>
        </p:nvPicPr>
        <p:blipFill>
          <a:blip r:embed="rId16"/>
          <a:stretch>
            <a:fillRect/>
          </a:stretch>
        </p:blipFill>
        <p:spPr>
          <a:xfrm>
            <a:off x="5884674" y="3359104"/>
            <a:ext cx="5769932" cy="2746750"/>
          </a:xfrm>
          <a:prstGeom prst="rect">
            <a:avLst/>
          </a:prstGeom>
        </p:spPr>
      </p:pic>
      <p:sp>
        <p:nvSpPr>
          <p:cNvPr id="40" name="矩形 39">
            <a:extLst>
              <a:ext uri="{FF2B5EF4-FFF2-40B4-BE49-F238E27FC236}">
                <a16:creationId xmlns:a16="http://schemas.microsoft.com/office/drawing/2014/main" id="{0B34F325-04BD-C136-49B2-0E533910D56E}"/>
              </a:ext>
            </a:extLst>
          </p:cNvPr>
          <p:cNvSpPr/>
          <p:nvPr/>
        </p:nvSpPr>
        <p:spPr>
          <a:xfrm>
            <a:off x="2982102" y="123194"/>
            <a:ext cx="1207666"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2" name="文本框 41">
            <a:extLst>
              <a:ext uri="{FF2B5EF4-FFF2-40B4-BE49-F238E27FC236}">
                <a16:creationId xmlns:a16="http://schemas.microsoft.com/office/drawing/2014/main" id="{6E6E95D1-9FF6-FBC6-B408-3D96F79CDCDB}"/>
              </a:ext>
            </a:extLst>
          </p:cNvPr>
          <p:cNvSpPr txBox="1"/>
          <p:nvPr/>
        </p:nvSpPr>
        <p:spPr>
          <a:xfrm>
            <a:off x="2832598" y="85649"/>
            <a:ext cx="15018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rPr>
              <a:t>图论基础</a:t>
            </a:r>
          </a:p>
        </p:txBody>
      </p:sp>
      <p:sp>
        <p:nvSpPr>
          <p:cNvPr id="43" name="文本框 42">
            <a:extLst>
              <a:ext uri="{FF2B5EF4-FFF2-40B4-BE49-F238E27FC236}">
                <a16:creationId xmlns:a16="http://schemas.microsoft.com/office/drawing/2014/main" id="{83814845-8E45-75D6-5E72-9239C902C917}"/>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7FFC0602-5B78-8AEB-A442-5C06353DD823}"/>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45" name="文本框 44">
            <a:extLst>
              <a:ext uri="{FF2B5EF4-FFF2-40B4-BE49-F238E27FC236}">
                <a16:creationId xmlns:a16="http://schemas.microsoft.com/office/drawing/2014/main" id="{216E337D-BED2-9817-02B8-75E91B6DDA28}"/>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46" name="直接连接符 8">
            <a:extLst>
              <a:ext uri="{FF2B5EF4-FFF2-40B4-BE49-F238E27FC236}">
                <a16:creationId xmlns:a16="http://schemas.microsoft.com/office/drawing/2014/main" id="{DE8A2169-78EA-F8CD-66BA-F18FE03738ED}"/>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10">
            <a:extLst>
              <a:ext uri="{FF2B5EF4-FFF2-40B4-BE49-F238E27FC236}">
                <a16:creationId xmlns:a16="http://schemas.microsoft.com/office/drawing/2014/main" id="{219720FB-99D0-8459-1DA2-F085677C4619}"/>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10">
            <a:extLst>
              <a:ext uri="{FF2B5EF4-FFF2-40B4-BE49-F238E27FC236}">
                <a16:creationId xmlns:a16="http://schemas.microsoft.com/office/drawing/2014/main" id="{28317B99-20CD-BD98-9996-C6553E287F46}"/>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3606C769-FF14-A9F8-CD16-4ED060F9278B}"/>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50" name="文本框 49">
            <a:extLst>
              <a:ext uri="{FF2B5EF4-FFF2-40B4-BE49-F238E27FC236}">
                <a16:creationId xmlns:a16="http://schemas.microsoft.com/office/drawing/2014/main" id="{14B7BC55-48B3-6B5F-2DF5-610810FCA62F}"/>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51" name="直接连接符 10">
            <a:extLst>
              <a:ext uri="{FF2B5EF4-FFF2-40B4-BE49-F238E27FC236}">
                <a16:creationId xmlns:a16="http://schemas.microsoft.com/office/drawing/2014/main" id="{818119A9-6DE4-D646-969F-EA12A907B743}"/>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10">
            <a:extLst>
              <a:ext uri="{FF2B5EF4-FFF2-40B4-BE49-F238E27FC236}">
                <a16:creationId xmlns:a16="http://schemas.microsoft.com/office/drawing/2014/main" id="{42BC2205-443E-FB99-7B86-1D8D5E16FD0D}"/>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占位符 10">
            <a:extLst>
              <a:ext uri="{FF2B5EF4-FFF2-40B4-BE49-F238E27FC236}">
                <a16:creationId xmlns:a16="http://schemas.microsoft.com/office/drawing/2014/main" id="{2528E4BD-57CF-7000-AD58-C70B49A27B08}"/>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12041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40/46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2.5</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a:t>
            </a:r>
            <a:r>
              <a:rPr lang="zh-CN" altLang="en-US" sz="2000" dirty="0">
                <a:solidFill>
                  <a:srgbClr val="003F87"/>
                </a:solidFill>
                <a:latin typeface="Arial"/>
                <a:ea typeface="Microsoft YaHei"/>
              </a:rPr>
              <a:t>编码器</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4199A0A1-C302-CD19-CBC7-8966EB6AB108}"/>
              </a:ext>
            </a:extLst>
          </p:cNvPr>
          <p:cNvSpPr txBox="1"/>
          <p:nvPr/>
        </p:nvSpPr>
        <p:spPr>
          <a:xfrm>
            <a:off x="516086" y="1184017"/>
            <a:ext cx="11903129" cy="50311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4"/>
              <a:tabLst/>
              <a:defRPr/>
            </a:pPr>
            <a:r>
              <a:rPr lang="zh-CN" altLang="en-US" dirty="0">
                <a:latin typeface="Microsoft YaHei Light" panose="020B0503020204020204" pitchFamily="34" charset="-122"/>
                <a:ea typeface="Microsoft YaHei Light" panose="020B0503020204020204" pitchFamily="34" charset="-122"/>
              </a:rPr>
              <a:t>变分图自编码器</a:t>
            </a:r>
            <a:r>
              <a:rPr lang="zh-CN" altLang="en-US" dirty="0">
                <a:latin typeface="Microsoft YaHei Light" panose="020B0503020204020204" pitchFamily="34" charset="-122"/>
                <a:ea typeface="Microsoft YaHei Light" panose="020B0503020204020204" pitchFamily="34" charset="-122"/>
                <a:sym typeface="Wingdings" pitchFamily="2" charset="2"/>
              </a:rPr>
              <a:t>（</a:t>
            </a:r>
            <a:r>
              <a:rPr lang="en-US" altLang="zh-CN" dirty="0">
                <a:latin typeface="Microsoft YaHei Light" panose="020B0503020204020204" pitchFamily="34" charset="-122"/>
                <a:ea typeface="Microsoft YaHei Light" panose="020B0503020204020204" pitchFamily="34" charset="-122"/>
                <a:sym typeface="Wingdings" pitchFamily="2" charset="2"/>
              </a:rPr>
              <a:t>VGAE</a:t>
            </a:r>
            <a:r>
              <a:rPr lang="zh-CN" altLang="en-US" dirty="0">
                <a:latin typeface="Microsoft YaHei Light" panose="020B0503020204020204" pitchFamily="34" charset="-122"/>
                <a:ea typeface="Microsoft YaHei Light" panose="020B0503020204020204" pitchFamily="34" charset="-122"/>
                <a:sym typeface="Wingdings" pitchFamily="2" charset="2"/>
              </a:rPr>
              <a:t>）</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800100" lvl="1" indent="-342900">
              <a:lnSpc>
                <a:spcPct val="150000"/>
              </a:lnSpc>
              <a:buFont typeface="+mj-ea"/>
              <a:buAutoNum type="circleNumDbPlain"/>
              <a:defRPr/>
            </a:pPr>
            <a:r>
              <a:rPr lang="en-US" altLang="zh-CN" dirty="0">
                <a:latin typeface="Microsoft YaHei Light" panose="020B0503020204020204" pitchFamily="34" charset="-122"/>
                <a:ea typeface="Microsoft YaHei Light" panose="020B0503020204020204" pitchFamily="34" charset="-122"/>
                <a:sym typeface="Wingdings" pitchFamily="2" charset="2"/>
              </a:rPr>
              <a:t>VGAE</a:t>
            </a:r>
            <a:r>
              <a:rPr lang="zh-CN" altLang="en-US" dirty="0">
                <a:latin typeface="Microsoft YaHei Light" panose="020B0503020204020204" pitchFamily="34" charset="-122"/>
                <a:ea typeface="Microsoft YaHei Light" panose="020B0503020204020204" pitchFamily="34" charset="-122"/>
                <a:sym typeface="Wingdings" pitchFamily="2" charset="2"/>
              </a:rPr>
              <a:t>与</a:t>
            </a:r>
            <a:r>
              <a:rPr lang="en-US" altLang="zh-CN" dirty="0">
                <a:latin typeface="Microsoft YaHei Light" panose="020B0503020204020204" pitchFamily="34" charset="-122"/>
                <a:ea typeface="Microsoft YaHei Light" panose="020B0503020204020204" pitchFamily="34" charset="-122"/>
                <a:sym typeface="Wingdings" pitchFamily="2" charset="2"/>
              </a:rPr>
              <a:t>GAE</a:t>
            </a:r>
            <a:r>
              <a:rPr lang="zh-CN" altLang="en-US" dirty="0">
                <a:latin typeface="Microsoft YaHei Light" panose="020B0503020204020204" pitchFamily="34" charset="-122"/>
                <a:ea typeface="Microsoft YaHei Light" panose="020B0503020204020204" pitchFamily="34" charset="-122"/>
                <a:sym typeface="Wingdings" pitchFamily="2" charset="2"/>
              </a:rPr>
              <a:t>的区别：</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1257300" lvl="2" indent="-342900">
              <a:lnSpc>
                <a:spcPct val="150000"/>
              </a:lnSpc>
              <a:buFont typeface="Wingdings" pitchFamily="2" charset="2"/>
              <a:buChar char="l"/>
              <a:defRPr/>
            </a:pPr>
            <a:r>
              <a:rPr lang="en-US" altLang="zh-CN" dirty="0">
                <a:latin typeface="Microsoft YaHei Light" panose="020B0503020204020204" pitchFamily="34" charset="-122"/>
                <a:ea typeface="Microsoft YaHei Light" panose="020B0503020204020204" pitchFamily="34" charset="-122"/>
                <a:sym typeface="Wingdings" pitchFamily="2" charset="2"/>
              </a:rPr>
              <a:t>GAE</a:t>
            </a:r>
            <a:r>
              <a:rPr lang="zh-CN" altLang="en-US" dirty="0">
                <a:latin typeface="Microsoft YaHei Light" panose="020B0503020204020204" pitchFamily="34" charset="-122"/>
                <a:ea typeface="Microsoft YaHei Light" panose="020B0503020204020204" pitchFamily="34" charset="-122"/>
                <a:sym typeface="Wingdings" pitchFamily="2" charset="2"/>
              </a:rPr>
              <a:t>中，</a:t>
            </a:r>
            <a:r>
              <a:rPr lang="en-US" altLang="zh-CN" dirty="0">
                <a:latin typeface="Microsoft YaHei Light" panose="020B0503020204020204" pitchFamily="34" charset="-122"/>
                <a:ea typeface="Microsoft YaHei Light" panose="020B0503020204020204" pitchFamily="34" charset="-122"/>
                <a:sym typeface="Wingdings" pitchFamily="2" charset="2"/>
              </a:rPr>
              <a:t>GCN</a:t>
            </a:r>
            <a:r>
              <a:rPr lang="zh-CN" altLang="en-US" dirty="0">
                <a:latin typeface="Microsoft YaHei Light" panose="020B0503020204020204" pitchFamily="34" charset="-122"/>
                <a:ea typeface="Microsoft YaHei Light" panose="020B0503020204020204" pitchFamily="34" charset="-122"/>
                <a:sym typeface="Wingdings" pitchFamily="2" charset="2"/>
              </a:rPr>
              <a:t>的参数只有</a:t>
            </a:r>
            <a:r>
              <a:rPr lang="en-US" altLang="zh-CN" dirty="0">
                <a:latin typeface="Microsoft YaHei Light" panose="020B0503020204020204" pitchFamily="34" charset="-122"/>
                <a:ea typeface="Microsoft YaHei Light" panose="020B0503020204020204" pitchFamily="34" charset="-122"/>
                <a:sym typeface="Wingdings" pitchFamily="2" charset="2"/>
              </a:rPr>
              <a:t>W0</a:t>
            </a:r>
            <a:r>
              <a:rPr lang="zh-CN" altLang="en-US" dirty="0">
                <a:latin typeface="Microsoft YaHei Light" panose="020B0503020204020204" pitchFamily="34" charset="-122"/>
                <a:ea typeface="Microsoft YaHei Light" panose="020B0503020204020204" pitchFamily="34" charset="-122"/>
                <a:sym typeface="Wingdings" pitchFamily="2" charset="2"/>
              </a:rPr>
              <a:t>和</a:t>
            </a:r>
            <a:r>
              <a:rPr lang="en-US" altLang="zh-CN" dirty="0">
                <a:latin typeface="Microsoft YaHei Light" panose="020B0503020204020204" pitchFamily="34" charset="-122"/>
                <a:ea typeface="Microsoft YaHei Light" panose="020B0503020204020204" pitchFamily="34" charset="-122"/>
                <a:sym typeface="Wingdings" pitchFamily="2" charset="2"/>
              </a:rPr>
              <a:t>W1</a:t>
            </a:r>
            <a:r>
              <a:rPr lang="zh-CN" altLang="en-US" dirty="0">
                <a:latin typeface="Microsoft YaHei Light" panose="020B0503020204020204" pitchFamily="34" charset="-122"/>
                <a:ea typeface="Microsoft YaHei Light" panose="020B0503020204020204" pitchFamily="34" charset="-122"/>
                <a:sym typeface="Wingdings" pitchFamily="2" charset="2"/>
              </a:rPr>
              <a:t>，如果两者确定了，那么</a:t>
            </a:r>
            <a:r>
              <a:rPr lang="en-US" altLang="zh-CN" dirty="0">
                <a:latin typeface="Microsoft YaHei Light" panose="020B0503020204020204" pitchFamily="34" charset="-122"/>
                <a:ea typeface="Microsoft YaHei Light" panose="020B0503020204020204" pitchFamily="34" charset="-122"/>
                <a:sym typeface="Wingdings" pitchFamily="2" charset="2"/>
              </a:rPr>
              <a:t>GCN</a:t>
            </a:r>
            <a:r>
              <a:rPr lang="zh-CN" altLang="en-US" dirty="0">
                <a:latin typeface="Microsoft YaHei Light" panose="020B0503020204020204" pitchFamily="34" charset="-122"/>
                <a:ea typeface="Microsoft YaHei Light" panose="020B0503020204020204" pitchFamily="34" charset="-122"/>
                <a:sym typeface="Wingdings" pitchFamily="2" charset="2"/>
              </a:rPr>
              <a:t>就是一个固定的函数</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1257300" lvl="2" indent="-342900">
              <a:lnSpc>
                <a:spcPct val="150000"/>
              </a:lnSpc>
              <a:buFont typeface="Wingdings" pitchFamily="2" charset="2"/>
              <a:buChar char="l"/>
              <a:defRPr/>
            </a:pPr>
            <a:r>
              <a:rPr lang="en-US" altLang="zh-CN" dirty="0">
                <a:latin typeface="Microsoft YaHei Light" panose="020B0503020204020204" pitchFamily="34" charset="-122"/>
                <a:ea typeface="Microsoft YaHei Light" panose="020B0503020204020204" pitchFamily="34" charset="-122"/>
                <a:sym typeface="Wingdings" pitchFamily="2" charset="2"/>
              </a:rPr>
              <a:t>VGAE</a:t>
            </a:r>
            <a:r>
              <a:rPr lang="zh-CN" altLang="en-US" dirty="0">
                <a:latin typeface="Microsoft YaHei Light" panose="020B0503020204020204" pitchFamily="34" charset="-122"/>
                <a:ea typeface="Microsoft YaHei Light" panose="020B0503020204020204" pitchFamily="34" charset="-122"/>
                <a:sym typeface="Wingdings" pitchFamily="2" charset="2"/>
              </a:rPr>
              <a:t>其实就是将</a:t>
            </a:r>
            <a:r>
              <a:rPr lang="en-US" altLang="zh-CN" dirty="0">
                <a:latin typeface="Microsoft YaHei Light" panose="020B0503020204020204" pitchFamily="34" charset="-122"/>
                <a:ea typeface="Microsoft YaHei Light" panose="020B0503020204020204" pitchFamily="34" charset="-122"/>
                <a:sym typeface="Wingdings" pitchFamily="2" charset="2"/>
              </a:rPr>
              <a:t>VAE</a:t>
            </a:r>
            <a:r>
              <a:rPr lang="zh-CN" altLang="en-US" dirty="0">
                <a:latin typeface="Microsoft YaHei Light" panose="020B0503020204020204" pitchFamily="34" charset="-122"/>
                <a:ea typeface="Microsoft YaHei Light" panose="020B0503020204020204" pitchFamily="34" charset="-122"/>
                <a:sym typeface="Wingdings" pitchFamily="2" charset="2"/>
              </a:rPr>
              <a:t>的思想代入，</a:t>
            </a:r>
            <a:r>
              <a:rPr lang="en-US" altLang="zh-CN" dirty="0">
                <a:latin typeface="Microsoft YaHei Light" panose="020B0503020204020204" pitchFamily="34" charset="-122"/>
                <a:ea typeface="Microsoft YaHei Light" panose="020B0503020204020204" pitchFamily="34" charset="-122"/>
                <a:sym typeface="Wingdings" pitchFamily="2" charset="2"/>
              </a:rPr>
              <a:t>Z</a:t>
            </a:r>
            <a:r>
              <a:rPr lang="zh-CN" altLang="en-US" dirty="0">
                <a:latin typeface="Microsoft YaHei Light" panose="020B0503020204020204" pitchFamily="34" charset="-122"/>
                <a:ea typeface="Microsoft YaHei Light" panose="020B0503020204020204" pitchFamily="34" charset="-122"/>
                <a:sym typeface="Wingdings" pitchFamily="2" charset="2"/>
              </a:rPr>
              <a:t>不再是由固定的函数得到，而是通过高斯采样</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sym typeface="Wingdings" pitchFamily="2" charset="2"/>
              </a:rPr>
              <a:t>方式：通过两个</a:t>
            </a:r>
            <a:r>
              <a:rPr lang="en-US" altLang="zh-CN" dirty="0">
                <a:latin typeface="Microsoft YaHei Light" panose="020B0503020204020204" pitchFamily="34" charset="-122"/>
                <a:ea typeface="Microsoft YaHei Light" panose="020B0503020204020204" pitchFamily="34" charset="-122"/>
                <a:sym typeface="Wingdings" pitchFamily="2" charset="2"/>
              </a:rPr>
              <a:t>GCN</a:t>
            </a:r>
            <a:r>
              <a:rPr lang="zh-CN" altLang="en-US" dirty="0">
                <a:latin typeface="Microsoft YaHei Light" panose="020B0503020204020204" pitchFamily="34" charset="-122"/>
                <a:ea typeface="Microsoft YaHei Light" panose="020B0503020204020204" pitchFamily="34" charset="-122"/>
                <a:sym typeface="Wingdings" pitchFamily="2" charset="2"/>
              </a:rPr>
              <a:t>确定一个高斯分布，然后从这个分布中采样得到</a:t>
            </a:r>
            <a:r>
              <a:rPr lang="en-US" altLang="zh-CN" dirty="0">
                <a:latin typeface="Microsoft YaHei Light" panose="020B0503020204020204" pitchFamily="34" charset="-122"/>
                <a:ea typeface="Microsoft YaHei Light" panose="020B0503020204020204" pitchFamily="34" charset="-122"/>
                <a:sym typeface="Wingdings" pitchFamily="2" charset="2"/>
              </a:rPr>
              <a:t>Z</a:t>
            </a: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sym typeface="Wingdings" pitchFamily="2" charset="2"/>
              </a:rPr>
              <a:t>具体过程</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分别通过两个</a:t>
            </a:r>
            <a:r>
              <a:rPr lang="en-US" altLang="zh-CN" dirty="0">
                <a:latin typeface="Microsoft YaHei Light" panose="020B0503020204020204" pitchFamily="34" charset="-122"/>
                <a:ea typeface="Microsoft YaHei Light" panose="020B0503020204020204" pitchFamily="34" charset="-122"/>
                <a:sym typeface="Wingdings" pitchFamily="2" charset="2"/>
              </a:rPr>
              <a:t>GCN</a:t>
            </a:r>
            <a:r>
              <a:rPr lang="zh-CN" altLang="en-US" dirty="0">
                <a:latin typeface="Microsoft YaHei Light" panose="020B0503020204020204" pitchFamily="34" charset="-122"/>
                <a:ea typeface="Microsoft YaHei Light" panose="020B0503020204020204" pitchFamily="34" charset="-122"/>
                <a:sym typeface="Wingdings" pitchFamily="2" charset="2"/>
              </a:rPr>
              <a:t>采样均值和方差</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采样到的样本，但是样本上没有梯度信息无法反向传播，需要重参数化：</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通过解码器重建</a:t>
            </a:r>
            <a:r>
              <a:rPr lang="en-US" altLang="zh-CN" dirty="0">
                <a:latin typeface="Microsoft YaHei Light" panose="020B0503020204020204" pitchFamily="34" charset="-122"/>
                <a:ea typeface="Microsoft YaHei Light" panose="020B0503020204020204" pitchFamily="34" charset="-122"/>
              </a:rPr>
              <a:t>A</a:t>
            </a:r>
            <a:r>
              <a:rPr lang="zh-CN" altLang="en-US" dirty="0">
                <a:latin typeface="Microsoft YaHei Light" panose="020B0503020204020204" pitchFamily="34" charset="-122"/>
                <a:ea typeface="Microsoft YaHei Light" panose="020B0503020204020204" pitchFamily="34" charset="-122"/>
              </a:rPr>
              <a:t>：</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sym typeface="Wingdings" pitchFamily="2" charset="2"/>
              </a:rPr>
              <a:t>损失函数：两部分组成</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1714500" lvl="3" indent="-342900">
              <a:lnSpc>
                <a:spcPct val="150000"/>
              </a:lnSpc>
              <a:buFont typeface="Wingdings" pitchFamily="2" charset="2"/>
              <a:buChar char="u"/>
              <a:defRPr/>
            </a:pPr>
            <a:r>
              <a:rPr lang="en-US" altLang="zh-CN" dirty="0">
                <a:latin typeface="Microsoft YaHei Light" panose="020B0503020204020204" pitchFamily="34" charset="-122"/>
                <a:ea typeface="Microsoft YaHei Light" panose="020B0503020204020204" pitchFamily="34" charset="-122"/>
                <a:sym typeface="Wingdings" pitchFamily="2" charset="2"/>
              </a:rPr>
              <a:t>VAE</a:t>
            </a:r>
            <a:r>
              <a:rPr lang="zh-CN" altLang="en-US" dirty="0">
                <a:latin typeface="Microsoft YaHei Light" panose="020B0503020204020204" pitchFamily="34" charset="-122"/>
                <a:ea typeface="Microsoft YaHei Light" panose="020B0503020204020204" pitchFamily="34" charset="-122"/>
                <a:sym typeface="Wingdings" pitchFamily="2" charset="2"/>
              </a:rPr>
              <a:t>的</a:t>
            </a:r>
            <a:r>
              <a:rPr lang="en-US" altLang="zh-CN" dirty="0">
                <a:latin typeface="Microsoft YaHei Light" panose="020B0503020204020204" pitchFamily="34" charset="-122"/>
                <a:ea typeface="Microsoft YaHei Light" panose="020B0503020204020204" pitchFamily="34" charset="-122"/>
                <a:sym typeface="Wingdings" pitchFamily="2" charset="2"/>
              </a:rPr>
              <a:t>KL</a:t>
            </a:r>
            <a:r>
              <a:rPr lang="zh-CN" altLang="en-US" dirty="0">
                <a:latin typeface="Microsoft YaHei Light" panose="020B0503020204020204" pitchFamily="34" charset="-122"/>
                <a:ea typeface="Microsoft YaHei Light" panose="020B0503020204020204" pitchFamily="34" charset="-122"/>
                <a:sym typeface="Wingdings" pitchFamily="2" charset="2"/>
              </a:rPr>
              <a:t>散度</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a:p>
            <a:pPr marL="1714500" lvl="3" indent="-342900">
              <a:lnSpc>
                <a:spcPct val="150000"/>
              </a:lnSpc>
              <a:buFont typeface="Wingdings" pitchFamily="2" charset="2"/>
              <a:buChar char="u"/>
              <a:defRPr/>
            </a:pPr>
            <a:r>
              <a:rPr lang="zh-CN" altLang="en-US" dirty="0">
                <a:latin typeface="Microsoft YaHei Light" panose="020B0503020204020204" pitchFamily="34" charset="-122"/>
                <a:ea typeface="Microsoft YaHei Light" panose="020B0503020204020204" pitchFamily="34" charset="-122"/>
                <a:sym typeface="Wingdings" pitchFamily="2" charset="2"/>
              </a:rPr>
              <a:t>原本的交叉熵损失</a:t>
            </a:r>
            <a:endParaRPr lang="en-US" altLang="zh-CN" dirty="0">
              <a:latin typeface="Microsoft YaHei Light" panose="020B0503020204020204" pitchFamily="34" charset="-122"/>
              <a:ea typeface="Microsoft YaHei Light" panose="020B0503020204020204" pitchFamily="34" charset="-122"/>
              <a:sym typeface="Wingdings" pitchFamily="2" charset="2"/>
            </a:endParaRPr>
          </a:p>
        </p:txBody>
      </p:sp>
      <p:pic>
        <p:nvPicPr>
          <p:cNvPr id="22" name="图片 21">
            <a:extLst>
              <a:ext uri="{FF2B5EF4-FFF2-40B4-BE49-F238E27FC236}">
                <a16:creationId xmlns:a16="http://schemas.microsoft.com/office/drawing/2014/main" id="{55533A01-ED6A-C14E-4E15-D146685ED9FD}"/>
              </a:ext>
            </a:extLst>
          </p:cNvPr>
          <p:cNvPicPr>
            <a:picLocks noChangeAspect="1"/>
          </p:cNvPicPr>
          <p:nvPr/>
        </p:nvPicPr>
        <p:blipFill>
          <a:blip r:embed="rId5"/>
          <a:stretch>
            <a:fillRect/>
          </a:stretch>
        </p:blipFill>
        <p:spPr>
          <a:xfrm>
            <a:off x="4778946" y="4896832"/>
            <a:ext cx="7274671" cy="1432090"/>
          </a:xfrm>
          <a:prstGeom prst="rect">
            <a:avLst/>
          </a:prstGeom>
        </p:spPr>
      </p:pic>
      <p:pic>
        <p:nvPicPr>
          <p:cNvPr id="18" name="图片 17">
            <a:extLst>
              <a:ext uri="{FF2B5EF4-FFF2-40B4-BE49-F238E27FC236}">
                <a16:creationId xmlns:a16="http://schemas.microsoft.com/office/drawing/2014/main" id="{ABA54FB3-B989-9E19-6080-4D4EB1587BB9}"/>
              </a:ext>
            </a:extLst>
          </p:cNvPr>
          <p:cNvPicPr>
            <a:picLocks noChangeAspect="1"/>
          </p:cNvPicPr>
          <p:nvPr/>
        </p:nvPicPr>
        <p:blipFill>
          <a:blip r:embed="rId6"/>
          <a:stretch>
            <a:fillRect/>
          </a:stretch>
        </p:blipFill>
        <p:spPr>
          <a:xfrm>
            <a:off x="5745892" y="3427095"/>
            <a:ext cx="2623751" cy="688197"/>
          </a:xfrm>
          <a:prstGeom prst="rect">
            <a:avLst/>
          </a:prstGeom>
        </p:spPr>
      </p:pic>
      <p:pic>
        <p:nvPicPr>
          <p:cNvPr id="20" name="图形 19">
            <a:extLst>
              <a:ext uri="{FF2B5EF4-FFF2-40B4-BE49-F238E27FC236}">
                <a16:creationId xmlns:a16="http://schemas.microsoft.com/office/drawing/2014/main" id="{65F6563D-76F0-92F0-EBDE-0939983571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28885" y="4530923"/>
            <a:ext cx="1700692" cy="364434"/>
          </a:xfrm>
          <a:prstGeom prst="rect">
            <a:avLst/>
          </a:prstGeom>
        </p:spPr>
      </p:pic>
      <p:pic>
        <p:nvPicPr>
          <p:cNvPr id="27" name="图片 26">
            <a:extLst>
              <a:ext uri="{FF2B5EF4-FFF2-40B4-BE49-F238E27FC236}">
                <a16:creationId xmlns:a16="http://schemas.microsoft.com/office/drawing/2014/main" id="{951A6D99-A944-43E2-8336-80A95170E727}"/>
              </a:ext>
            </a:extLst>
          </p:cNvPr>
          <p:cNvPicPr>
            <a:picLocks noChangeAspect="1"/>
          </p:cNvPicPr>
          <p:nvPr/>
        </p:nvPicPr>
        <p:blipFill>
          <a:blip r:embed="rId9"/>
          <a:stretch>
            <a:fillRect/>
          </a:stretch>
        </p:blipFill>
        <p:spPr>
          <a:xfrm>
            <a:off x="9213906" y="4122636"/>
            <a:ext cx="1627090" cy="375482"/>
          </a:xfrm>
          <a:prstGeom prst="rect">
            <a:avLst/>
          </a:prstGeom>
        </p:spPr>
      </p:pic>
      <p:sp>
        <p:nvSpPr>
          <p:cNvPr id="19" name="文本占位符 10">
            <a:extLst>
              <a:ext uri="{FF2B5EF4-FFF2-40B4-BE49-F238E27FC236}">
                <a16:creationId xmlns:a16="http://schemas.microsoft.com/office/drawing/2014/main" id="{75343CE9-9D2E-DED3-C99E-98C42627CBD2}"/>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2548386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41/46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2.6</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图生成对抗网络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4199A0A1-C302-CD19-CBC7-8966EB6AB108}"/>
              </a:ext>
            </a:extLst>
          </p:cNvPr>
          <p:cNvSpPr txBox="1"/>
          <p:nvPr/>
        </p:nvSpPr>
        <p:spPr>
          <a:xfrm>
            <a:off x="436312" y="3244159"/>
            <a:ext cx="11478922" cy="2538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具体介绍：</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生成模型：              ，把一个从噪声分布采样的变量</a:t>
            </a:r>
            <a:r>
              <a:rPr lang="en-US" altLang="zh-CN" dirty="0">
                <a:latin typeface="Microsoft YaHei Light" panose="020B0503020204020204" pitchFamily="34" charset="-122"/>
                <a:ea typeface="Microsoft YaHei Light" panose="020B0503020204020204" pitchFamily="34" charset="-122"/>
              </a:rPr>
              <a:t>z</a:t>
            </a:r>
            <a:r>
              <a:rPr lang="zh-CN" altLang="en-US" dirty="0">
                <a:latin typeface="Microsoft YaHei Light" panose="020B0503020204020204" pitchFamily="34" charset="-122"/>
                <a:ea typeface="Microsoft YaHei Light" panose="020B0503020204020204" pitchFamily="34" charset="-122"/>
              </a:rPr>
              <a:t>映射到给定的向量空间，模型参数为𝜣</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判别模型：              ，一个参数为𝜱的二分类器</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训练过程：生成模型和判别模型相互竞争，直到生成样本与真实样本难以区分</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损失函数：整体是一个二分类的交叉熵损失，加入代表</a:t>
            </a:r>
            <a:r>
              <a:rPr lang="en-US" altLang="zh-CN" dirty="0">
                <a:latin typeface="Microsoft YaHei Light" panose="020B0503020204020204" pitchFamily="34" charset="-122"/>
                <a:ea typeface="Microsoft YaHei Light" panose="020B0503020204020204" pitchFamily="34" charset="-122"/>
              </a:rPr>
              <a:t>GAN</a:t>
            </a:r>
            <a:r>
              <a:rPr lang="zh-CN" altLang="en-US" dirty="0">
                <a:latin typeface="Microsoft YaHei Light" panose="020B0503020204020204" pitchFamily="34" charset="-122"/>
                <a:ea typeface="Microsoft YaHei Light" panose="020B0503020204020204" pitchFamily="34" charset="-122"/>
              </a:rPr>
              <a:t>相互竞争的最大最小博弈</a:t>
            </a: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endParaRPr lang="en-US" altLang="zh-CN" dirty="0">
              <a:latin typeface="Microsoft YaHei Light" panose="020B0503020204020204" pitchFamily="34" charset="-122"/>
              <a:ea typeface="Microsoft YaHei Light" panose="020B0503020204020204" pitchFamily="34" charset="-122"/>
            </a:endParaRPr>
          </a:p>
        </p:txBody>
      </p:sp>
      <p:sp>
        <p:nvSpPr>
          <p:cNvPr id="19" name="文本占位符 10">
            <a:extLst>
              <a:ext uri="{FF2B5EF4-FFF2-40B4-BE49-F238E27FC236}">
                <a16:creationId xmlns:a16="http://schemas.microsoft.com/office/drawing/2014/main" id="{4265E883-614E-AF9A-1401-3F4C435FB8C8}"/>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pic>
        <p:nvPicPr>
          <p:cNvPr id="18" name="图片 17">
            <a:extLst>
              <a:ext uri="{FF2B5EF4-FFF2-40B4-BE49-F238E27FC236}">
                <a16:creationId xmlns:a16="http://schemas.microsoft.com/office/drawing/2014/main" id="{949B4A34-81F2-AB8E-EC48-25D078F36A7E}"/>
              </a:ext>
            </a:extLst>
          </p:cNvPr>
          <p:cNvPicPr>
            <a:picLocks noChangeAspect="1"/>
          </p:cNvPicPr>
          <p:nvPr/>
        </p:nvPicPr>
        <p:blipFill>
          <a:blip r:embed="rId5"/>
          <a:stretch>
            <a:fillRect/>
          </a:stretch>
        </p:blipFill>
        <p:spPr>
          <a:xfrm>
            <a:off x="2926383" y="3791227"/>
            <a:ext cx="934720" cy="304800"/>
          </a:xfrm>
          <a:prstGeom prst="rect">
            <a:avLst/>
          </a:prstGeom>
        </p:spPr>
      </p:pic>
      <p:pic>
        <p:nvPicPr>
          <p:cNvPr id="3074" name="Picture 2">
            <a:extLst>
              <a:ext uri="{FF2B5EF4-FFF2-40B4-BE49-F238E27FC236}">
                <a16:creationId xmlns:a16="http://schemas.microsoft.com/office/drawing/2014/main" id="{6065B71D-FDE2-B2C9-799B-AD1F7C7383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8162" y="829408"/>
            <a:ext cx="6504250" cy="2836576"/>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E739672F-5E64-AC9F-214A-CFBCB07378CC}"/>
              </a:ext>
            </a:extLst>
          </p:cNvPr>
          <p:cNvPicPr>
            <a:picLocks noChangeAspect="1"/>
          </p:cNvPicPr>
          <p:nvPr/>
        </p:nvPicPr>
        <p:blipFill>
          <a:blip r:embed="rId7"/>
          <a:stretch>
            <a:fillRect/>
          </a:stretch>
        </p:blipFill>
        <p:spPr>
          <a:xfrm>
            <a:off x="2906063" y="4201438"/>
            <a:ext cx="955040" cy="304800"/>
          </a:xfrm>
          <a:prstGeom prst="rect">
            <a:avLst/>
          </a:prstGeom>
        </p:spPr>
      </p:pic>
      <p:sp>
        <p:nvSpPr>
          <p:cNvPr id="21" name="文本框 20">
            <a:extLst>
              <a:ext uri="{FF2B5EF4-FFF2-40B4-BE49-F238E27FC236}">
                <a16:creationId xmlns:a16="http://schemas.microsoft.com/office/drawing/2014/main" id="{A8E5DE1D-7B24-9526-D49A-223AB555A305}"/>
              </a:ext>
            </a:extLst>
          </p:cNvPr>
          <p:cNvSpPr txBox="1"/>
          <p:nvPr/>
        </p:nvSpPr>
        <p:spPr>
          <a:xfrm>
            <a:off x="436312" y="1148387"/>
            <a:ext cx="4734402" cy="2538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生成对抗网络</a:t>
            </a:r>
            <a:r>
              <a:rPr lang="en-US" altLang="zh-CN" dirty="0">
                <a:latin typeface="Microsoft YaHei Light" panose="020B0503020204020204" pitchFamily="34" charset="-122"/>
                <a:ea typeface="Microsoft YaHei Light" panose="020B0503020204020204" pitchFamily="34" charset="-122"/>
              </a:rPr>
              <a:t>GAN</a:t>
            </a: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核心：生成模型与判别模型相互竞争。其中生成模型用于生成数据，以假乱真，判别模型用于判断数据来自于原始数据还是生成模型</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endParaRPr lang="en-US" altLang="zh-CN" dirty="0">
              <a:latin typeface="Microsoft YaHei Light" panose="020B0503020204020204" pitchFamily="34" charset="-122"/>
              <a:ea typeface="Microsoft YaHei Light" panose="020B0503020204020204" pitchFamily="34" charset="-122"/>
            </a:endParaRPr>
          </a:p>
        </p:txBody>
      </p:sp>
      <p:pic>
        <p:nvPicPr>
          <p:cNvPr id="22" name="图片 21">
            <a:extLst>
              <a:ext uri="{FF2B5EF4-FFF2-40B4-BE49-F238E27FC236}">
                <a16:creationId xmlns:a16="http://schemas.microsoft.com/office/drawing/2014/main" id="{CDE22F22-031A-6E44-27F8-DF9E9982DE98}"/>
              </a:ext>
            </a:extLst>
          </p:cNvPr>
          <p:cNvPicPr>
            <a:picLocks noChangeAspect="1"/>
          </p:cNvPicPr>
          <p:nvPr/>
        </p:nvPicPr>
        <p:blipFill>
          <a:blip r:embed="rId8"/>
          <a:stretch>
            <a:fillRect/>
          </a:stretch>
        </p:blipFill>
        <p:spPr>
          <a:xfrm>
            <a:off x="1641891" y="5542647"/>
            <a:ext cx="9970521" cy="544296"/>
          </a:xfrm>
          <a:prstGeom prst="rect">
            <a:avLst/>
          </a:prstGeom>
        </p:spPr>
      </p:pic>
    </p:spTree>
    <p:extLst>
      <p:ext uri="{BB962C8B-B14F-4D97-AF65-F5344CB8AC3E}">
        <p14:creationId xmlns:p14="http://schemas.microsoft.com/office/powerpoint/2010/main" val="1543336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42/46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2.6</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图生成对抗网络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9" name="文本占位符 10">
            <a:extLst>
              <a:ext uri="{FF2B5EF4-FFF2-40B4-BE49-F238E27FC236}">
                <a16:creationId xmlns:a16="http://schemas.microsoft.com/office/drawing/2014/main" id="{4265E883-614E-AF9A-1401-3F4C435FB8C8}"/>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21" name="文本框 20">
            <a:extLst>
              <a:ext uri="{FF2B5EF4-FFF2-40B4-BE49-F238E27FC236}">
                <a16:creationId xmlns:a16="http://schemas.microsoft.com/office/drawing/2014/main" id="{A8E5DE1D-7B24-9526-D49A-223AB555A305}"/>
              </a:ext>
            </a:extLst>
          </p:cNvPr>
          <p:cNvSpPr txBox="1"/>
          <p:nvPr/>
        </p:nvSpPr>
        <p:spPr>
          <a:xfrm>
            <a:off x="436311" y="1148387"/>
            <a:ext cx="11320259" cy="37846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2"/>
              <a:tabLst/>
              <a:defRPr/>
            </a:pPr>
            <a:r>
              <a:rPr lang="zh-CN" altLang="en-US" dirty="0">
                <a:latin typeface="Microsoft YaHei Light" panose="020B0503020204020204" pitchFamily="34" charset="-122"/>
                <a:ea typeface="Microsoft YaHei Light" panose="020B0503020204020204" pitchFamily="34" charset="-122"/>
              </a:rPr>
              <a:t>用于节点表示学习的</a:t>
            </a:r>
            <a:r>
              <a:rPr lang="en-US" altLang="zh-CN" dirty="0">
                <a:latin typeface="Microsoft YaHei Light" panose="020B0503020204020204" pitchFamily="34" charset="-122"/>
                <a:ea typeface="Microsoft YaHei Light" panose="020B0503020204020204" pitchFamily="34" charset="-122"/>
              </a:rPr>
              <a:t>GAN</a:t>
            </a:r>
            <a:r>
              <a:rPr lang="zh-CN" altLang="en-US" dirty="0">
                <a:latin typeface="Microsoft YaHei Light" panose="020B0503020204020204" pitchFamily="34" charset="-122"/>
                <a:ea typeface="Microsoft YaHei Light" panose="020B0503020204020204" pitchFamily="34" charset="-122"/>
              </a:rPr>
              <a:t>：</a:t>
            </a:r>
            <a:r>
              <a:rPr lang="en" altLang="zh-CN" dirty="0" err="1">
                <a:latin typeface="Microsoft YaHei Light" panose="020B0503020204020204" pitchFamily="34" charset="-122"/>
                <a:ea typeface="Microsoft YaHei Light" panose="020B0503020204020204" pitchFamily="34" charset="-122"/>
              </a:rPr>
              <a:t>GraphGAN</a:t>
            </a:r>
            <a:r>
              <a:rPr lang="zh-CN" altLang="en-US" dirty="0">
                <a:latin typeface="Microsoft YaHei Light" panose="020B0503020204020204" pitchFamily="34" charset="-122"/>
                <a:ea typeface="Microsoft YaHei Light" panose="020B0503020204020204" pitchFamily="34" charset="-122"/>
                <a:sym typeface="Wingdings" pitchFamily="2" charset="2"/>
              </a:rPr>
              <a:t>：核心思想：</a:t>
            </a:r>
            <a:r>
              <a:rPr lang="zh-CN" altLang="en-US" dirty="0">
                <a:solidFill>
                  <a:srgbClr val="003F87"/>
                </a:solidFill>
                <a:latin typeface="Microsoft YaHei Light" panose="020B0503020204020204" pitchFamily="34" charset="-122"/>
                <a:ea typeface="Microsoft YaHei Light" panose="020B0503020204020204" pitchFamily="34" charset="-122"/>
                <a:sym typeface="Wingdings" pitchFamily="2" charset="2"/>
              </a:rPr>
              <a:t>转换成链接预测问题</a:t>
            </a:r>
            <a:endParaRPr lang="en-US" altLang="zh-CN" dirty="0">
              <a:solidFill>
                <a:srgbClr val="003F87"/>
              </a:solidFill>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生成器：                    ，采样节点的邻居分布</a:t>
            </a:r>
            <a:r>
              <a:rPr lang="en-US" altLang="zh-CN" dirty="0">
                <a:latin typeface="Microsoft YaHei Light" panose="020B0503020204020204" pitchFamily="34" charset="-122"/>
                <a:ea typeface="Microsoft YaHei Light" panose="020B0503020204020204" pitchFamily="34" charset="-122"/>
              </a:rPr>
              <a:t>                      </a:t>
            </a:r>
            <a:r>
              <a:rPr lang="zh-CN" altLang="en-US" dirty="0">
                <a:latin typeface="Microsoft YaHei Light" panose="020B0503020204020204" pitchFamily="34" charset="-122"/>
                <a:ea typeface="Microsoft YaHei Light" panose="020B0503020204020204" pitchFamily="34" charset="-122"/>
              </a:rPr>
              <a:t>，执行一个链接预测任务，生成一个最有可能的伪邻居</a:t>
            </a:r>
            <a:r>
              <a:rPr lang="en-US" altLang="zh-CN" dirty="0">
                <a:latin typeface="Microsoft YaHei Light" panose="020B0503020204020204" pitchFamily="34" charset="-122"/>
                <a:ea typeface="Microsoft YaHei Light" panose="020B0503020204020204" pitchFamily="34" charset="-122"/>
              </a:rPr>
              <a:t>      </a:t>
            </a: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判别器：                    ，判别一对节点，是否真的相连</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损失函数公式：</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a:p>
            <a:pPr lvl="1">
              <a:lnSpc>
                <a:spcPct val="150000"/>
              </a:lnSpc>
              <a:defRPr/>
            </a:pP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生成器与判别器公式</a:t>
            </a:r>
            <a:endParaRPr lang="en-US" altLang="zh-CN" dirty="0">
              <a:latin typeface="Microsoft YaHei Light" panose="020B0503020204020204" pitchFamily="34" charset="-122"/>
              <a:ea typeface="Microsoft YaHei Light" panose="020B0503020204020204" pitchFamily="34" charset="-122"/>
            </a:endParaRPr>
          </a:p>
        </p:txBody>
      </p:sp>
      <p:pic>
        <p:nvPicPr>
          <p:cNvPr id="25" name="图片 24">
            <a:extLst>
              <a:ext uri="{FF2B5EF4-FFF2-40B4-BE49-F238E27FC236}">
                <a16:creationId xmlns:a16="http://schemas.microsoft.com/office/drawing/2014/main" id="{24796164-F207-27B4-E688-FB17D4D1604E}"/>
              </a:ext>
            </a:extLst>
          </p:cNvPr>
          <p:cNvPicPr>
            <a:picLocks noChangeAspect="1"/>
          </p:cNvPicPr>
          <p:nvPr/>
        </p:nvPicPr>
        <p:blipFill>
          <a:blip r:embed="rId5"/>
          <a:stretch>
            <a:fillRect/>
          </a:stretch>
        </p:blipFill>
        <p:spPr>
          <a:xfrm>
            <a:off x="1359016" y="4824317"/>
            <a:ext cx="3604870" cy="868866"/>
          </a:xfrm>
          <a:prstGeom prst="rect">
            <a:avLst/>
          </a:prstGeom>
        </p:spPr>
      </p:pic>
      <p:pic>
        <p:nvPicPr>
          <p:cNvPr id="27" name="图片 26">
            <a:extLst>
              <a:ext uri="{FF2B5EF4-FFF2-40B4-BE49-F238E27FC236}">
                <a16:creationId xmlns:a16="http://schemas.microsoft.com/office/drawing/2014/main" id="{F2BB468B-3F4B-410C-DC0A-A5618CB7A857}"/>
              </a:ext>
            </a:extLst>
          </p:cNvPr>
          <p:cNvPicPr>
            <a:picLocks noChangeAspect="1"/>
          </p:cNvPicPr>
          <p:nvPr/>
        </p:nvPicPr>
        <p:blipFill>
          <a:blip r:embed="rId6"/>
          <a:stretch>
            <a:fillRect/>
          </a:stretch>
        </p:blipFill>
        <p:spPr>
          <a:xfrm>
            <a:off x="5864656" y="4863927"/>
            <a:ext cx="5133484" cy="829255"/>
          </a:xfrm>
          <a:prstGeom prst="rect">
            <a:avLst/>
          </a:prstGeom>
        </p:spPr>
      </p:pic>
      <p:pic>
        <p:nvPicPr>
          <p:cNvPr id="28" name="图片 27">
            <a:extLst>
              <a:ext uri="{FF2B5EF4-FFF2-40B4-BE49-F238E27FC236}">
                <a16:creationId xmlns:a16="http://schemas.microsoft.com/office/drawing/2014/main" id="{17F6388F-C7F8-3335-0CFF-A2DE67EFC527}"/>
              </a:ext>
            </a:extLst>
          </p:cNvPr>
          <p:cNvPicPr>
            <a:picLocks noChangeAspect="1"/>
          </p:cNvPicPr>
          <p:nvPr/>
        </p:nvPicPr>
        <p:blipFill>
          <a:blip r:embed="rId7"/>
          <a:stretch>
            <a:fillRect/>
          </a:stretch>
        </p:blipFill>
        <p:spPr>
          <a:xfrm>
            <a:off x="2254542" y="1703617"/>
            <a:ext cx="1349583" cy="308476"/>
          </a:xfrm>
          <a:prstGeom prst="rect">
            <a:avLst/>
          </a:prstGeom>
        </p:spPr>
      </p:pic>
      <p:pic>
        <p:nvPicPr>
          <p:cNvPr id="29" name="图片 28">
            <a:extLst>
              <a:ext uri="{FF2B5EF4-FFF2-40B4-BE49-F238E27FC236}">
                <a16:creationId xmlns:a16="http://schemas.microsoft.com/office/drawing/2014/main" id="{4DFE145C-A89A-DED9-EB70-13DEC5E7E04F}"/>
              </a:ext>
            </a:extLst>
          </p:cNvPr>
          <p:cNvPicPr>
            <a:picLocks noChangeAspect="1"/>
          </p:cNvPicPr>
          <p:nvPr/>
        </p:nvPicPr>
        <p:blipFill>
          <a:blip r:embed="rId8"/>
          <a:stretch>
            <a:fillRect/>
          </a:stretch>
        </p:blipFill>
        <p:spPr>
          <a:xfrm>
            <a:off x="5923369" y="1646081"/>
            <a:ext cx="1522461" cy="347991"/>
          </a:xfrm>
          <a:prstGeom prst="rect">
            <a:avLst/>
          </a:prstGeom>
        </p:spPr>
      </p:pic>
      <p:pic>
        <p:nvPicPr>
          <p:cNvPr id="31" name="图形 30">
            <a:extLst>
              <a:ext uri="{FF2B5EF4-FFF2-40B4-BE49-F238E27FC236}">
                <a16:creationId xmlns:a16="http://schemas.microsoft.com/office/drawing/2014/main" id="{9A7EB148-6C25-B63F-443D-2F01AB0AB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08649" y="3323590"/>
            <a:ext cx="7997926" cy="1278357"/>
          </a:xfrm>
          <a:prstGeom prst="rect">
            <a:avLst/>
          </a:prstGeom>
        </p:spPr>
      </p:pic>
      <p:pic>
        <p:nvPicPr>
          <p:cNvPr id="32" name="图片 31">
            <a:extLst>
              <a:ext uri="{FF2B5EF4-FFF2-40B4-BE49-F238E27FC236}">
                <a16:creationId xmlns:a16="http://schemas.microsoft.com/office/drawing/2014/main" id="{FE96CE94-A9C0-9634-B34A-95967DE0DC4F}"/>
              </a:ext>
            </a:extLst>
          </p:cNvPr>
          <p:cNvPicPr>
            <a:picLocks noChangeAspect="1"/>
          </p:cNvPicPr>
          <p:nvPr/>
        </p:nvPicPr>
        <p:blipFill>
          <a:blip r:embed="rId11"/>
          <a:stretch>
            <a:fillRect/>
          </a:stretch>
        </p:blipFill>
        <p:spPr>
          <a:xfrm>
            <a:off x="2254542" y="2497641"/>
            <a:ext cx="1353032" cy="333054"/>
          </a:xfrm>
          <a:prstGeom prst="rect">
            <a:avLst/>
          </a:prstGeom>
        </p:spPr>
      </p:pic>
      <p:sp>
        <p:nvSpPr>
          <p:cNvPr id="33" name="文本框 20">
            <a:extLst>
              <a:ext uri="{FF2B5EF4-FFF2-40B4-BE49-F238E27FC236}">
                <a16:creationId xmlns:a16="http://schemas.microsoft.com/office/drawing/2014/main" id="{A8E5DE1D-7B24-9526-D49A-223AB555A305}"/>
              </a:ext>
            </a:extLst>
          </p:cNvPr>
          <p:cNvSpPr txBox="1"/>
          <p:nvPr/>
        </p:nvSpPr>
        <p:spPr>
          <a:xfrm>
            <a:off x="1467324" y="5836898"/>
            <a:ext cx="3496562" cy="4607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dirty="0">
                <a:solidFill>
                  <a:srgbClr val="003F87"/>
                </a:solidFill>
                <a:latin typeface="Microsoft YaHei Light" panose="020B0503020204020204" pitchFamily="34" charset="-122"/>
                <a:ea typeface="Microsoft YaHei Light" panose="020B0503020204020204" pitchFamily="34" charset="-122"/>
              </a:rPr>
              <a:t>通过内积相关性生成伪邻居</a:t>
            </a:r>
            <a:endParaRPr lang="en-US" altLang="zh-CN" dirty="0">
              <a:solidFill>
                <a:srgbClr val="003F87"/>
              </a:solidFill>
              <a:latin typeface="Microsoft YaHei Light" panose="020B0503020204020204" pitchFamily="34" charset="-122"/>
              <a:ea typeface="Microsoft YaHei Light" panose="020B0503020204020204" pitchFamily="34" charset="-122"/>
            </a:endParaRPr>
          </a:p>
        </p:txBody>
      </p:sp>
      <p:sp>
        <p:nvSpPr>
          <p:cNvPr id="34" name="文本框 20">
            <a:extLst>
              <a:ext uri="{FF2B5EF4-FFF2-40B4-BE49-F238E27FC236}">
                <a16:creationId xmlns:a16="http://schemas.microsoft.com/office/drawing/2014/main" id="{4986AC73-C3DB-70DE-E1FD-D59DC31686FF}"/>
              </a:ext>
            </a:extLst>
          </p:cNvPr>
          <p:cNvSpPr txBox="1"/>
          <p:nvPr/>
        </p:nvSpPr>
        <p:spPr>
          <a:xfrm>
            <a:off x="6355009" y="5804607"/>
            <a:ext cx="3910220" cy="4607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dirty="0">
                <a:solidFill>
                  <a:srgbClr val="003F87"/>
                </a:solidFill>
                <a:latin typeface="Microsoft YaHei Light" panose="020B0503020204020204" pitchFamily="34" charset="-122"/>
                <a:ea typeface="Microsoft YaHei Light" panose="020B0503020204020204" pitchFamily="34" charset="-122"/>
              </a:rPr>
              <a:t>通过</a:t>
            </a:r>
            <a:r>
              <a:rPr lang="en-US" altLang="zh-CN" dirty="0">
                <a:solidFill>
                  <a:srgbClr val="003F87"/>
                </a:solidFill>
                <a:latin typeface="Microsoft YaHei Light" panose="020B0503020204020204" pitchFamily="34" charset="-122"/>
                <a:ea typeface="Microsoft YaHei Light" panose="020B0503020204020204" pitchFamily="34" charset="-122"/>
              </a:rPr>
              <a:t>Sigmoid</a:t>
            </a:r>
            <a:r>
              <a:rPr lang="zh-CN" altLang="en-US" dirty="0">
                <a:solidFill>
                  <a:srgbClr val="003F87"/>
                </a:solidFill>
                <a:latin typeface="Microsoft YaHei Light" panose="020B0503020204020204" pitchFamily="34" charset="-122"/>
                <a:ea typeface="Microsoft YaHei Light" panose="020B0503020204020204" pitchFamily="34" charset="-122"/>
              </a:rPr>
              <a:t>函数判断有边的概率</a:t>
            </a:r>
            <a:endParaRPr lang="en-US" altLang="zh-CN" dirty="0">
              <a:solidFill>
                <a:srgbClr val="003F87"/>
              </a:solidFill>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1480249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43/46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2.6</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图生成对抗网络</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9" name="文本占位符 10">
            <a:extLst>
              <a:ext uri="{FF2B5EF4-FFF2-40B4-BE49-F238E27FC236}">
                <a16:creationId xmlns:a16="http://schemas.microsoft.com/office/drawing/2014/main" id="{4265E883-614E-AF9A-1401-3F4C435FB8C8}"/>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21" name="文本框 20">
            <a:extLst>
              <a:ext uri="{FF2B5EF4-FFF2-40B4-BE49-F238E27FC236}">
                <a16:creationId xmlns:a16="http://schemas.microsoft.com/office/drawing/2014/main" id="{A8E5DE1D-7B24-9526-D49A-223AB555A305}"/>
              </a:ext>
            </a:extLst>
          </p:cNvPr>
          <p:cNvSpPr txBox="1"/>
          <p:nvPr/>
        </p:nvSpPr>
        <p:spPr>
          <a:xfrm>
            <a:off x="436311" y="1148387"/>
            <a:ext cx="10611989" cy="2538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mj-lt"/>
              <a:buAutoNum type="arabicPeriod" startAt="3"/>
              <a:defRPr/>
            </a:pPr>
            <a:r>
              <a:rPr lang="zh-CN" altLang="en-US" dirty="0">
                <a:latin typeface="Microsoft YaHei Light" panose="020B0503020204020204" pitchFamily="34" charset="-122"/>
                <a:ea typeface="Microsoft YaHei Light" panose="020B0503020204020204" pitchFamily="34" charset="-122"/>
              </a:rPr>
              <a:t>用于图生成的</a:t>
            </a:r>
            <a:r>
              <a:rPr lang="en-US" altLang="zh-CN" dirty="0">
                <a:latin typeface="Microsoft YaHei Light" panose="020B0503020204020204" pitchFamily="34" charset="-122"/>
                <a:ea typeface="Microsoft YaHei Light" panose="020B0503020204020204" pitchFamily="34" charset="-122"/>
              </a:rPr>
              <a:t>GAN</a:t>
            </a:r>
            <a:r>
              <a:rPr lang="zh-CN" altLang="en-US" dirty="0">
                <a:latin typeface="Microsoft YaHei Light" panose="020B0503020204020204" pitchFamily="34" charset="-122"/>
                <a:ea typeface="Microsoft YaHei Light" panose="020B0503020204020204" pitchFamily="34" charset="-122"/>
              </a:rPr>
              <a:t>：</a:t>
            </a:r>
            <a:r>
              <a:rPr lang="en-US" altLang="zh-CN" dirty="0" err="1">
                <a:latin typeface="Microsoft YaHei Light" panose="020B0503020204020204" pitchFamily="34" charset="-122"/>
                <a:ea typeface="Microsoft YaHei Light" panose="020B0503020204020204" pitchFamily="34" charset="-122"/>
              </a:rPr>
              <a:t>MolGAN</a:t>
            </a:r>
            <a:r>
              <a:rPr lang="zh-CN" altLang="en-US" dirty="0">
                <a:latin typeface="Microsoft YaHei Light" panose="020B0503020204020204" pitchFamily="34" charset="-122"/>
                <a:ea typeface="Microsoft YaHei Light" panose="020B0503020204020204" pitchFamily="34" charset="-122"/>
              </a:rPr>
              <a:t>：核心思想：</a:t>
            </a:r>
            <a:r>
              <a:rPr lang="zh-CN" altLang="en-US" dirty="0">
                <a:solidFill>
                  <a:srgbClr val="003F87"/>
                </a:solidFill>
                <a:latin typeface="Microsoft YaHei Light" panose="020B0503020204020204" pitchFamily="34" charset="-122"/>
                <a:ea typeface="Microsoft YaHei Light" panose="020B0503020204020204" pitchFamily="34" charset="-122"/>
              </a:rPr>
              <a:t>生成伪造的图</a:t>
            </a:r>
            <a:r>
              <a:rPr lang="zh-CN" altLang="en-US" dirty="0">
                <a:latin typeface="Microsoft YaHei Light" panose="020B0503020204020204" pitchFamily="34" charset="-122"/>
                <a:ea typeface="Microsoft YaHei Light" panose="020B0503020204020204" pitchFamily="34" charset="-122"/>
              </a:rPr>
              <a:t>拓扑结构与图上节点、边的性质</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生成器：               ，与之前的类似，采样噪声生成</a:t>
            </a:r>
            <a:r>
              <a:rPr lang="en-US" altLang="zh-CN" dirty="0">
                <a:latin typeface="Microsoft YaHei Light" panose="020B0503020204020204" pitchFamily="34" charset="-122"/>
                <a:ea typeface="Microsoft YaHei Light" panose="020B0503020204020204" pitchFamily="34" charset="-122"/>
              </a:rPr>
              <a:t>z</a:t>
            </a:r>
            <a:r>
              <a:rPr lang="zh-CN" altLang="en-US" dirty="0">
                <a:latin typeface="Microsoft YaHei Light" panose="020B0503020204020204" pitchFamily="34" charset="-122"/>
                <a:ea typeface="Microsoft YaHei Light" panose="020B0503020204020204" pitchFamily="34" charset="-122"/>
              </a:rPr>
              <a:t>，然后映射到向量空间，本文映射了两个，</a:t>
            </a:r>
            <a:endParaRPr lang="en-US" altLang="zh-CN" dirty="0">
              <a:latin typeface="Microsoft YaHei Light" panose="020B0503020204020204" pitchFamily="34" charset="-122"/>
              <a:ea typeface="Microsoft YaHei Light" panose="020B0503020204020204" pitchFamily="34" charset="-122"/>
            </a:endParaRPr>
          </a:p>
          <a:p>
            <a:pPr lvl="2">
              <a:lnSpc>
                <a:spcPct val="150000"/>
              </a:lnSpc>
              <a:defRPr/>
            </a:pPr>
            <a:r>
              <a:rPr lang="zh-CN" altLang="en-US" dirty="0">
                <a:latin typeface="Microsoft YaHei Light" panose="020B0503020204020204" pitchFamily="34" charset="-122"/>
                <a:ea typeface="Microsoft YaHei Light" panose="020B0503020204020204" pitchFamily="34" charset="-122"/>
              </a:rPr>
              <a:t>                       （边类型的概率分布） 和                     （节点类型的概率分布）                     </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判别器：判断生成的图的真伪</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损失函数公式：</a:t>
            </a:r>
            <a:endParaRPr lang="en-US" altLang="zh-CN" dirty="0">
              <a:latin typeface="Microsoft YaHei Light" panose="020B0503020204020204" pitchFamily="34" charset="-122"/>
              <a:ea typeface="Microsoft YaHei Light" panose="020B0503020204020204" pitchFamily="34" charset="-122"/>
            </a:endParaRPr>
          </a:p>
        </p:txBody>
      </p:sp>
      <p:pic>
        <p:nvPicPr>
          <p:cNvPr id="20" name="图片 19">
            <a:extLst>
              <a:ext uri="{FF2B5EF4-FFF2-40B4-BE49-F238E27FC236}">
                <a16:creationId xmlns:a16="http://schemas.microsoft.com/office/drawing/2014/main" id="{D9AECDDB-6F0E-592D-2D1C-78E313F32DF7}"/>
              </a:ext>
            </a:extLst>
          </p:cNvPr>
          <p:cNvPicPr>
            <a:picLocks noChangeAspect="1"/>
          </p:cNvPicPr>
          <p:nvPr/>
        </p:nvPicPr>
        <p:blipFill>
          <a:blip r:embed="rId5"/>
          <a:stretch>
            <a:fillRect/>
          </a:stretch>
        </p:blipFill>
        <p:spPr>
          <a:xfrm>
            <a:off x="1610818" y="2852620"/>
            <a:ext cx="3821793" cy="412424"/>
          </a:xfrm>
          <a:prstGeom prst="rect">
            <a:avLst/>
          </a:prstGeom>
        </p:spPr>
      </p:pic>
      <p:pic>
        <p:nvPicPr>
          <p:cNvPr id="22" name="图片 21">
            <a:extLst>
              <a:ext uri="{FF2B5EF4-FFF2-40B4-BE49-F238E27FC236}">
                <a16:creationId xmlns:a16="http://schemas.microsoft.com/office/drawing/2014/main" id="{B19CFB37-0DEC-9066-6DDB-F5BB57022E36}"/>
              </a:ext>
            </a:extLst>
          </p:cNvPr>
          <p:cNvPicPr>
            <a:picLocks noChangeAspect="1"/>
          </p:cNvPicPr>
          <p:nvPr/>
        </p:nvPicPr>
        <p:blipFill>
          <a:blip r:embed="rId6"/>
          <a:stretch>
            <a:fillRect/>
          </a:stretch>
        </p:blipFill>
        <p:spPr>
          <a:xfrm>
            <a:off x="2231153" y="1685367"/>
            <a:ext cx="894448" cy="312017"/>
          </a:xfrm>
          <a:prstGeom prst="rect">
            <a:avLst/>
          </a:prstGeom>
        </p:spPr>
      </p:pic>
      <p:pic>
        <p:nvPicPr>
          <p:cNvPr id="25" name="图片 24">
            <a:extLst>
              <a:ext uri="{FF2B5EF4-FFF2-40B4-BE49-F238E27FC236}">
                <a16:creationId xmlns:a16="http://schemas.microsoft.com/office/drawing/2014/main" id="{1BB56529-EDEC-0AB0-BF5B-1EB2B62321E7}"/>
              </a:ext>
            </a:extLst>
          </p:cNvPr>
          <p:cNvPicPr>
            <a:picLocks noChangeAspect="1"/>
          </p:cNvPicPr>
          <p:nvPr/>
        </p:nvPicPr>
        <p:blipFill>
          <a:blip r:embed="rId7"/>
          <a:stretch>
            <a:fillRect/>
          </a:stretch>
        </p:blipFill>
        <p:spPr>
          <a:xfrm>
            <a:off x="1359016" y="2087720"/>
            <a:ext cx="1591013" cy="363660"/>
          </a:xfrm>
          <a:prstGeom prst="rect">
            <a:avLst/>
          </a:prstGeom>
        </p:spPr>
      </p:pic>
      <p:pic>
        <p:nvPicPr>
          <p:cNvPr id="27" name="图片 26">
            <a:extLst>
              <a:ext uri="{FF2B5EF4-FFF2-40B4-BE49-F238E27FC236}">
                <a16:creationId xmlns:a16="http://schemas.microsoft.com/office/drawing/2014/main" id="{D9FF60BB-0C42-53BE-C1A8-C07858B8D063}"/>
              </a:ext>
            </a:extLst>
          </p:cNvPr>
          <p:cNvPicPr>
            <a:picLocks noChangeAspect="1"/>
          </p:cNvPicPr>
          <p:nvPr/>
        </p:nvPicPr>
        <p:blipFill>
          <a:blip r:embed="rId8"/>
          <a:stretch>
            <a:fillRect/>
          </a:stretch>
        </p:blipFill>
        <p:spPr>
          <a:xfrm>
            <a:off x="5680896" y="2064556"/>
            <a:ext cx="1318268" cy="363660"/>
          </a:xfrm>
          <a:prstGeom prst="rect">
            <a:avLst/>
          </a:prstGeom>
        </p:spPr>
      </p:pic>
      <p:pic>
        <p:nvPicPr>
          <p:cNvPr id="29" name="图形 28">
            <a:extLst>
              <a:ext uri="{FF2B5EF4-FFF2-40B4-BE49-F238E27FC236}">
                <a16:creationId xmlns:a16="http://schemas.microsoft.com/office/drawing/2014/main" id="{CBF8875A-B9C6-D07F-86E0-850D839166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0818" y="3864966"/>
            <a:ext cx="8140155" cy="878434"/>
          </a:xfrm>
          <a:prstGeom prst="rect">
            <a:avLst/>
          </a:prstGeom>
        </p:spPr>
      </p:pic>
      <p:sp>
        <p:nvSpPr>
          <p:cNvPr id="30" name="文本框 20">
            <a:extLst>
              <a:ext uri="{FF2B5EF4-FFF2-40B4-BE49-F238E27FC236}">
                <a16:creationId xmlns:a16="http://schemas.microsoft.com/office/drawing/2014/main" id="{4986AC73-C3DB-70DE-E1FD-D59DC31686FF}"/>
              </a:ext>
            </a:extLst>
          </p:cNvPr>
          <p:cNvSpPr txBox="1"/>
          <p:nvPr/>
        </p:nvSpPr>
        <p:spPr>
          <a:xfrm>
            <a:off x="2318527" y="4984385"/>
            <a:ext cx="7250146" cy="4607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defRPr/>
            </a:pPr>
            <a:r>
              <a:rPr lang="zh-CN" altLang="en-US" dirty="0">
                <a:solidFill>
                  <a:srgbClr val="003F87"/>
                </a:solidFill>
                <a:latin typeface="Microsoft YaHei Light" panose="020B0503020204020204" pitchFamily="34" charset="-122"/>
                <a:ea typeface="Microsoft YaHei Light" panose="020B0503020204020204" pitchFamily="34" charset="-122"/>
              </a:rPr>
              <a:t>多了一个</a:t>
            </a:r>
            <a:r>
              <a:rPr lang="en-US" altLang="zh-CN" dirty="0">
                <a:solidFill>
                  <a:srgbClr val="003F87"/>
                </a:solidFill>
                <a:latin typeface="Microsoft YaHei Light" panose="020B0503020204020204" pitchFamily="34" charset="-122"/>
                <a:ea typeface="Microsoft YaHei Light" panose="020B0503020204020204" pitchFamily="34" charset="-122"/>
              </a:rPr>
              <a:t>J</a:t>
            </a:r>
            <a:r>
              <a:rPr lang="zh-CN" altLang="en-US" dirty="0">
                <a:solidFill>
                  <a:srgbClr val="003F87"/>
                </a:solidFill>
                <a:latin typeface="Microsoft YaHei Light" panose="020B0503020204020204" pitchFamily="34" charset="-122"/>
                <a:ea typeface="Microsoft YaHei Light" panose="020B0503020204020204" pitchFamily="34" charset="-122"/>
              </a:rPr>
              <a:t>网络用于判别需要的某种特质，例如化学分子的溶解度等</a:t>
            </a:r>
            <a:endParaRPr lang="en-US" altLang="zh-CN" dirty="0">
              <a:solidFill>
                <a:srgbClr val="003F87"/>
              </a:solidFill>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3190519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44/46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2.7</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参考文献</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9" name="文本占位符 10">
            <a:extLst>
              <a:ext uri="{FF2B5EF4-FFF2-40B4-BE49-F238E27FC236}">
                <a16:creationId xmlns:a16="http://schemas.microsoft.com/office/drawing/2014/main" id="{4265E883-614E-AF9A-1401-3F4C435FB8C8}"/>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21" name="文本框 20">
            <a:extLst>
              <a:ext uri="{FF2B5EF4-FFF2-40B4-BE49-F238E27FC236}">
                <a16:creationId xmlns:a16="http://schemas.microsoft.com/office/drawing/2014/main" id="{A8E5DE1D-7B24-9526-D49A-223AB555A305}"/>
              </a:ext>
            </a:extLst>
          </p:cNvPr>
          <p:cNvSpPr txBox="1"/>
          <p:nvPr/>
        </p:nvSpPr>
        <p:spPr>
          <a:xfrm>
            <a:off x="436311" y="1148387"/>
            <a:ext cx="11840726" cy="55903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 altLang="zh-CN" sz="1600" dirty="0">
                <a:effectLst/>
              </a:rPr>
              <a:t>[1]. De Cao N, </a:t>
            </a:r>
            <a:r>
              <a:rPr lang="en" altLang="zh-CN" sz="1600" dirty="0" err="1">
                <a:effectLst/>
              </a:rPr>
              <a:t>Kipf</a:t>
            </a:r>
            <a:r>
              <a:rPr lang="en" altLang="zh-CN" sz="1600" dirty="0">
                <a:effectLst/>
              </a:rPr>
              <a:t> T. </a:t>
            </a:r>
            <a:r>
              <a:rPr lang="en" altLang="zh-CN" sz="1600" dirty="0" err="1">
                <a:effectLst/>
              </a:rPr>
              <a:t>MolGAN</a:t>
            </a:r>
            <a:r>
              <a:rPr lang="en" altLang="zh-CN" sz="1600" dirty="0">
                <a:effectLst/>
              </a:rPr>
              <a:t>: An Implicit Generative Model for Small Molecular Graphs: arXiv:1805.11973[Z/OL]. </a:t>
            </a:r>
            <a:r>
              <a:rPr lang="en" altLang="zh-CN" sz="1600" dirty="0" err="1">
                <a:effectLst/>
              </a:rPr>
              <a:t>arXiv</a:t>
            </a:r>
            <a:r>
              <a:rPr lang="en" altLang="zh-CN" sz="1600" dirty="0">
                <a:effectLst/>
              </a:rPr>
              <a:t>, 2022(2022–09–27)[2022–11–19].</a:t>
            </a:r>
          </a:p>
          <a:p>
            <a:pPr>
              <a:lnSpc>
                <a:spcPct val="150000"/>
              </a:lnSpc>
            </a:pPr>
            <a:r>
              <a:rPr lang="en" altLang="zh-CN" sz="1600" dirty="0">
                <a:effectLst/>
              </a:rPr>
              <a:t>[2]. Hamilton W L, Ying R, </a:t>
            </a:r>
            <a:r>
              <a:rPr lang="en" altLang="zh-CN" sz="1600" dirty="0" err="1">
                <a:effectLst/>
              </a:rPr>
              <a:t>Leskovec</a:t>
            </a:r>
            <a:r>
              <a:rPr lang="en" altLang="zh-CN" sz="1600" dirty="0">
                <a:effectLst/>
              </a:rPr>
              <a:t> J. Inductive Representation Learning on Large Graphs: arXiv:1706.02216[Z/OL]. </a:t>
            </a:r>
            <a:r>
              <a:rPr lang="en" altLang="zh-CN" sz="1600" dirty="0" err="1">
                <a:effectLst/>
              </a:rPr>
              <a:t>arXiv</a:t>
            </a:r>
            <a:r>
              <a:rPr lang="en" altLang="zh-CN" sz="1600" dirty="0">
                <a:effectLst/>
              </a:rPr>
              <a:t>, 2018(2018–09–10)[2022–11–14].</a:t>
            </a:r>
          </a:p>
          <a:p>
            <a:pPr>
              <a:lnSpc>
                <a:spcPct val="150000"/>
              </a:lnSpc>
            </a:pPr>
            <a:r>
              <a:rPr lang="en" altLang="zh-CN" sz="1600" dirty="0">
                <a:effectLst/>
              </a:rPr>
              <a:t>[3]. Wang H, Wang J, Wang J, et al. </a:t>
            </a:r>
            <a:r>
              <a:rPr lang="en" altLang="zh-CN" sz="1600" dirty="0" err="1">
                <a:effectLst/>
              </a:rPr>
              <a:t>GraphGAN</a:t>
            </a:r>
            <a:r>
              <a:rPr lang="en" altLang="zh-CN" sz="1600" dirty="0">
                <a:effectLst/>
              </a:rPr>
              <a:t>: Graph Representation Learning with Generative Adversarial Nets: arXiv:1711.08267[Z/OL]. </a:t>
            </a:r>
            <a:r>
              <a:rPr lang="en" altLang="zh-CN" sz="1600" dirty="0" err="1">
                <a:effectLst/>
              </a:rPr>
              <a:t>arXiv</a:t>
            </a:r>
            <a:r>
              <a:rPr lang="en" altLang="zh-CN" sz="1600" dirty="0">
                <a:effectLst/>
              </a:rPr>
              <a:t>, 2017(2017–11–22)[2022–11–19].</a:t>
            </a:r>
          </a:p>
          <a:p>
            <a:pPr>
              <a:lnSpc>
                <a:spcPct val="150000"/>
              </a:lnSpc>
            </a:pPr>
            <a:r>
              <a:rPr lang="en" altLang="zh-CN" sz="1600" dirty="0">
                <a:effectLst/>
              </a:rPr>
              <a:t>[4]. Ribeiro L F R, Savarese P H P, </a:t>
            </a:r>
            <a:r>
              <a:rPr lang="en" altLang="zh-CN" sz="1600" dirty="0" err="1">
                <a:effectLst/>
              </a:rPr>
              <a:t>Figueiredo</a:t>
            </a:r>
            <a:r>
              <a:rPr lang="en" altLang="zh-CN" sz="1600" dirty="0">
                <a:effectLst/>
              </a:rPr>
              <a:t> D R. Struc2vec: Learning Node Representations from Structural</a:t>
            </a:r>
            <a:r>
              <a:rPr lang="zh-CN" altLang="en-US" sz="1600" dirty="0">
                <a:effectLst/>
              </a:rPr>
              <a:t> </a:t>
            </a:r>
            <a:r>
              <a:rPr lang="en" altLang="zh-CN" sz="1600" dirty="0">
                <a:effectLst/>
              </a:rPr>
              <a:t>Identity[C]</a:t>
            </a:r>
            <a:r>
              <a:rPr lang="zh-CN" altLang="en-US" sz="1600" dirty="0">
                <a:effectLst/>
              </a:rPr>
              <a:t> </a:t>
            </a:r>
            <a:r>
              <a:rPr lang="en" altLang="zh-CN" sz="1600" dirty="0">
                <a:effectLst/>
              </a:rPr>
              <a:t>//Proceedings of the 23rd ACM SIGKDD International Conference on Knowledge Discovery and Data Mining. [2022–11–20].</a:t>
            </a:r>
          </a:p>
          <a:p>
            <a:pPr>
              <a:lnSpc>
                <a:spcPct val="150000"/>
              </a:lnSpc>
            </a:pPr>
            <a:r>
              <a:rPr lang="en" altLang="zh-CN" sz="1600" dirty="0">
                <a:effectLst/>
              </a:rPr>
              <a:t>[5]. Wang X, Cui P, Wang J, et al. Community Preserving Network Embedding: 1[J/OL]. Proceedings of the AAAI Conference on Artificial Intelligence, doi:10.1609/aaai.v31i1.10488[2022–11–20].</a:t>
            </a:r>
          </a:p>
          <a:p>
            <a:pPr>
              <a:lnSpc>
                <a:spcPct val="150000"/>
              </a:lnSpc>
            </a:pPr>
            <a:r>
              <a:rPr lang="en" altLang="zh-CN" sz="1600" dirty="0">
                <a:effectLst/>
              </a:rPr>
              <a:t>[6]. </a:t>
            </a:r>
            <a:r>
              <a:rPr lang="en" altLang="zh-CN" sz="1600" dirty="0" err="1">
                <a:effectLst/>
              </a:rPr>
              <a:t>Kipf</a:t>
            </a:r>
            <a:r>
              <a:rPr lang="en" altLang="zh-CN" sz="1600" dirty="0">
                <a:effectLst/>
              </a:rPr>
              <a:t> T N, Welling M. Variational Graph Auto-Encoders: arXiv:1611.07308[Z/OL]. </a:t>
            </a:r>
            <a:r>
              <a:rPr lang="en" altLang="zh-CN" sz="1600" dirty="0" err="1">
                <a:effectLst/>
              </a:rPr>
              <a:t>arXiv</a:t>
            </a:r>
            <a:r>
              <a:rPr lang="en" altLang="zh-CN" sz="1600" dirty="0">
                <a:effectLst/>
              </a:rPr>
              <a:t>, 2016(2016–11–21)[2022–11–09].</a:t>
            </a:r>
          </a:p>
          <a:p>
            <a:pPr>
              <a:lnSpc>
                <a:spcPct val="150000"/>
              </a:lnSpc>
            </a:pPr>
            <a:r>
              <a:rPr lang="en" altLang="zh-CN" sz="1600" dirty="0"/>
              <a:t>[7]. Wang D, Cui P, Zhu W. Structural Deep Network Embedding[C]//Proceedings of the 22nd ACM SIGKDD International Conference on Knowledge Discovery and Data Mining. New York, NY, USA: Association for Computing Machinery, 2016: 1225–1234[2022–11–09].</a:t>
            </a:r>
          </a:p>
          <a:p>
            <a:pPr>
              <a:lnSpc>
                <a:spcPct val="150000"/>
              </a:lnSpc>
            </a:pPr>
            <a:endParaRPr lang="en" altLang="zh-CN" sz="1600" dirty="0">
              <a:effectLst/>
            </a:endParaRPr>
          </a:p>
        </p:txBody>
      </p:sp>
    </p:spTree>
    <p:extLst>
      <p:ext uri="{BB962C8B-B14F-4D97-AF65-F5344CB8AC3E}">
        <p14:creationId xmlns:p14="http://schemas.microsoft.com/office/powerpoint/2010/main" val="2077904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45/46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3125600" y="85649"/>
            <a:ext cx="120886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图论基础</a:t>
            </a:r>
          </a:p>
        </p:txBody>
      </p:sp>
      <p:sp>
        <p:nvSpPr>
          <p:cNvPr id="12" name="矩形 11">
            <a:extLst>
              <a:ext uri="{FF2B5EF4-FFF2-40B4-BE49-F238E27FC236}">
                <a16:creationId xmlns:a16="http://schemas.microsoft.com/office/drawing/2014/main" id="{A60EDE69-3FC4-463D-B8FA-519ED3E54C8E}"/>
              </a:ext>
            </a:extLst>
          </p:cNvPr>
          <p:cNvSpPr/>
          <p:nvPr/>
        </p:nvSpPr>
        <p:spPr>
          <a:xfrm>
            <a:off x="4329537" y="132303"/>
            <a:ext cx="1644461"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2.7</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参考文献</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chemeClr val="bg1"/>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chemeClr val="bg1"/>
              </a:solidFill>
              <a:effectLst/>
              <a:uLnTx/>
              <a:uFillTx/>
              <a:latin typeface="微软雅黑 Light"/>
              <a:ea typeface="微软雅黑 Light"/>
              <a:cs typeface="+mn-cs"/>
            </a:endParaRPr>
          </a:p>
        </p:txBody>
      </p:sp>
      <p:sp>
        <p:nvSpPr>
          <p:cNvPr id="19" name="文本占位符 10">
            <a:extLst>
              <a:ext uri="{FF2B5EF4-FFF2-40B4-BE49-F238E27FC236}">
                <a16:creationId xmlns:a16="http://schemas.microsoft.com/office/drawing/2014/main" id="{4265E883-614E-AF9A-1401-3F4C435FB8C8}"/>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21" name="文本框 20">
            <a:extLst>
              <a:ext uri="{FF2B5EF4-FFF2-40B4-BE49-F238E27FC236}">
                <a16:creationId xmlns:a16="http://schemas.microsoft.com/office/drawing/2014/main" id="{A8E5DE1D-7B24-9526-D49A-223AB555A305}"/>
              </a:ext>
            </a:extLst>
          </p:cNvPr>
          <p:cNvSpPr txBox="1"/>
          <p:nvPr/>
        </p:nvSpPr>
        <p:spPr>
          <a:xfrm>
            <a:off x="436311" y="1148387"/>
            <a:ext cx="11440003" cy="60006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 altLang="zh-CN" sz="1600" dirty="0"/>
              <a:t>[8]. Grover A, </a:t>
            </a:r>
            <a:r>
              <a:rPr lang="en" altLang="zh-CN" sz="1600" dirty="0" err="1"/>
              <a:t>Leskovec</a:t>
            </a:r>
            <a:r>
              <a:rPr lang="en" altLang="zh-CN" sz="1600" dirty="0"/>
              <a:t> J. Node2vec: Scalable Feature Learning for Networks: arXiv:1607.00653[Z/OL]. </a:t>
            </a:r>
            <a:r>
              <a:rPr lang="en" altLang="zh-CN" sz="1600" dirty="0" err="1"/>
              <a:t>arXiv</a:t>
            </a:r>
            <a:r>
              <a:rPr lang="en" altLang="zh-CN" sz="1600" dirty="0"/>
              <a:t>, 2016(2016–07–03)[2022–11–20].</a:t>
            </a:r>
            <a:endParaRPr lang="en" altLang="zh-CN" sz="1600" dirty="0">
              <a:effectLst/>
            </a:endParaRPr>
          </a:p>
          <a:p>
            <a:pPr>
              <a:lnSpc>
                <a:spcPct val="150000"/>
              </a:lnSpc>
            </a:pPr>
            <a:r>
              <a:rPr lang="en" altLang="zh-CN" sz="1600" dirty="0">
                <a:effectLst/>
              </a:rPr>
              <a:t>[9]. Liang X, Shen X, Feng J, et al. Semantic Object Parsing with Graph LSTM: arXiv:1603.07063[Z/OL]. </a:t>
            </a:r>
            <a:r>
              <a:rPr lang="en" altLang="zh-CN" sz="1600" dirty="0" err="1">
                <a:effectLst/>
              </a:rPr>
              <a:t>arXiv</a:t>
            </a:r>
            <a:r>
              <a:rPr lang="en" altLang="zh-CN" sz="1600" dirty="0">
                <a:effectLst/>
              </a:rPr>
              <a:t>, 2016(2016–03–22)[2022–11–20].</a:t>
            </a:r>
          </a:p>
          <a:p>
            <a:pPr>
              <a:lnSpc>
                <a:spcPct val="150000"/>
              </a:lnSpc>
            </a:pPr>
            <a:r>
              <a:rPr lang="en" altLang="zh-CN" sz="1600" dirty="0">
                <a:effectLst/>
              </a:rPr>
              <a:t>[10]. Li Y, </a:t>
            </a:r>
            <a:r>
              <a:rPr lang="en" altLang="zh-CN" sz="1600" dirty="0" err="1">
                <a:effectLst/>
              </a:rPr>
              <a:t>Zemel</a:t>
            </a:r>
            <a:r>
              <a:rPr lang="en" altLang="zh-CN" sz="1600" dirty="0">
                <a:effectLst/>
              </a:rPr>
              <a:t> R, </a:t>
            </a:r>
            <a:r>
              <a:rPr lang="en" altLang="zh-CN" sz="1600" dirty="0" err="1">
                <a:effectLst/>
              </a:rPr>
              <a:t>Brockschmidt</a:t>
            </a:r>
            <a:r>
              <a:rPr lang="en" altLang="zh-CN" sz="1600" dirty="0">
                <a:effectLst/>
              </a:rPr>
              <a:t> M, et al. GATED GRAPH SEQUENCE NEURAL NETWORKS[J]. 2016: 20. .</a:t>
            </a:r>
          </a:p>
          <a:p>
            <a:pPr>
              <a:lnSpc>
                <a:spcPct val="150000"/>
              </a:lnSpc>
            </a:pPr>
            <a:r>
              <a:rPr lang="en" altLang="zh-CN" sz="1600" dirty="0">
                <a:effectLst/>
              </a:rPr>
              <a:t>[11]. Li Y, </a:t>
            </a:r>
            <a:r>
              <a:rPr lang="en" altLang="zh-CN" sz="1600" dirty="0" err="1">
                <a:effectLst/>
              </a:rPr>
              <a:t>Tarlow</a:t>
            </a:r>
            <a:r>
              <a:rPr lang="en" altLang="zh-CN" sz="1600" dirty="0">
                <a:effectLst/>
              </a:rPr>
              <a:t> D, </a:t>
            </a:r>
            <a:r>
              <a:rPr lang="en" altLang="zh-CN" sz="1600" dirty="0" err="1">
                <a:effectLst/>
              </a:rPr>
              <a:t>Brockschmidt</a:t>
            </a:r>
            <a:r>
              <a:rPr lang="en" altLang="zh-CN" sz="1600" dirty="0">
                <a:effectLst/>
              </a:rPr>
              <a:t> M, et al. Gated Graph Sequence Neural Networks[J/OL]. doi:10.48550/arXiv.1511.05493. [2022–11–20].</a:t>
            </a:r>
          </a:p>
          <a:p>
            <a:pPr>
              <a:lnSpc>
                <a:spcPct val="150000"/>
              </a:lnSpc>
            </a:pPr>
            <a:r>
              <a:rPr lang="en" altLang="zh-CN" sz="1600" dirty="0">
                <a:effectLst/>
              </a:rPr>
              <a:t>[12]. Tang J, Qu M, Wang M, et al. LINE: Large-Scale Information Network Embedding[C]//Proceedings of the 24th International Conference on World Wide Web. [2022–11–20].</a:t>
            </a:r>
          </a:p>
          <a:p>
            <a:pPr>
              <a:lnSpc>
                <a:spcPct val="150000"/>
              </a:lnSpc>
            </a:pPr>
            <a:r>
              <a:rPr lang="en" altLang="zh-CN" sz="1600" dirty="0">
                <a:effectLst/>
              </a:rPr>
              <a:t>[13]. Tai K S, </a:t>
            </a:r>
            <a:r>
              <a:rPr lang="en" altLang="zh-CN" sz="1600" dirty="0" err="1">
                <a:effectLst/>
              </a:rPr>
              <a:t>Socher</a:t>
            </a:r>
            <a:r>
              <a:rPr lang="en" altLang="zh-CN" sz="1600" dirty="0">
                <a:effectLst/>
              </a:rPr>
              <a:t> R, Manning C D. Improved Semantic Representations From Tree-Structured Long Short-Term Memory Networks[J/OL]. doi:10.48550/arXiv.1503.00075. [2022–11–20].</a:t>
            </a:r>
          </a:p>
          <a:p>
            <a:pPr>
              <a:lnSpc>
                <a:spcPct val="150000"/>
              </a:lnSpc>
            </a:pPr>
            <a:r>
              <a:rPr lang="en" altLang="zh-CN" sz="1600" dirty="0">
                <a:effectLst/>
              </a:rPr>
              <a:t>[14]. </a:t>
            </a:r>
            <a:r>
              <a:rPr lang="en" altLang="zh-CN" sz="1600" dirty="0" err="1">
                <a:effectLst/>
              </a:rPr>
              <a:t>Perozzi</a:t>
            </a:r>
            <a:r>
              <a:rPr lang="en" altLang="zh-CN" sz="1600" dirty="0">
                <a:effectLst/>
              </a:rPr>
              <a:t> B, Al-</a:t>
            </a:r>
            <a:r>
              <a:rPr lang="en" altLang="zh-CN" sz="1600" dirty="0" err="1">
                <a:effectLst/>
              </a:rPr>
              <a:t>Rfou</a:t>
            </a:r>
            <a:r>
              <a:rPr lang="en" altLang="zh-CN" sz="1600" dirty="0">
                <a:effectLst/>
              </a:rPr>
              <a:t> R, </a:t>
            </a:r>
            <a:r>
              <a:rPr lang="en" altLang="zh-CN" sz="1600" dirty="0" err="1">
                <a:effectLst/>
              </a:rPr>
              <a:t>Skiena</a:t>
            </a:r>
            <a:r>
              <a:rPr lang="en" altLang="zh-CN" sz="1600" dirty="0">
                <a:effectLst/>
              </a:rPr>
              <a:t> S. </a:t>
            </a:r>
            <a:r>
              <a:rPr lang="en" altLang="zh-CN" sz="1600" dirty="0" err="1">
                <a:effectLst/>
              </a:rPr>
              <a:t>DeepWalk</a:t>
            </a:r>
            <a:r>
              <a:rPr lang="en" altLang="zh-CN" sz="1600" dirty="0">
                <a:effectLst/>
              </a:rPr>
              <a:t>: Online Learning of Social Representations[C]//Proceedings of the 20th ACM SIGKDD International Conference on Knowledge Discovery and Data Mining. [2022–11–20].</a:t>
            </a:r>
          </a:p>
          <a:p>
            <a:pPr>
              <a:lnSpc>
                <a:spcPct val="150000"/>
              </a:lnSpc>
              <a:defRPr/>
            </a:pPr>
            <a:endParaRPr lang="en" altLang="zh-CN" sz="1600" dirty="0">
              <a:effectLst/>
            </a:endParaRPr>
          </a:p>
          <a:p>
            <a:pPr>
              <a:lnSpc>
                <a:spcPct val="150000"/>
              </a:lnSpc>
              <a:defRPr/>
            </a:pPr>
            <a:endParaRPr lang="en" altLang="zh-CN" sz="1600" dirty="0">
              <a:effectLst/>
            </a:endParaRPr>
          </a:p>
          <a:p>
            <a:pPr marL="342900" indent="-342900">
              <a:lnSpc>
                <a:spcPct val="150000"/>
              </a:lnSpc>
              <a:buFont typeface="+mj-lt"/>
              <a:buAutoNum type="arabicPeriod" startAt="3"/>
              <a:defRPr/>
            </a:pPr>
            <a:endParaRPr lang="en-US" altLang="zh-CN" dirty="0">
              <a:latin typeface="Microsoft YaHei Light" panose="020B0503020204020204" pitchFamily="34" charset="-122"/>
              <a:ea typeface="Microsoft YaHei Light" panose="020B0503020204020204" pitchFamily="34" charset="-122"/>
            </a:endParaRPr>
          </a:p>
        </p:txBody>
      </p:sp>
    </p:spTree>
    <p:extLst>
      <p:ext uri="{BB962C8B-B14F-4D97-AF65-F5344CB8AC3E}">
        <p14:creationId xmlns:p14="http://schemas.microsoft.com/office/powerpoint/2010/main" val="570926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130999B-188C-4604-947C-E10578CBE607}"/>
              </a:ext>
            </a:extLst>
          </p:cNvPr>
          <p:cNvSpPr/>
          <p:nvPr/>
        </p:nvSpPr>
        <p:spPr>
          <a:xfrm>
            <a:off x="-1" y="0"/>
            <a:ext cx="12192000" cy="6858000"/>
          </a:xfrm>
          <a:prstGeom prst="rect">
            <a:avLst/>
          </a:prstGeom>
          <a:solidFill>
            <a:srgbClr val="003F87">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dirty="0"/>
          </a:p>
        </p:txBody>
      </p:sp>
      <p:sp>
        <p:nvSpPr>
          <p:cNvPr id="11"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740770" y="2957641"/>
            <a:ext cx="8710457" cy="1536822"/>
          </a:xfrm>
        </p:spPr>
        <p:txBody>
          <a:bodyPr>
            <a:normAutofit/>
          </a:bodyPr>
          <a:lstStyle/>
          <a:p>
            <a:pPr algn="ctr"/>
            <a:r>
              <a:rPr lang="zh-CN" altLang="en-US" sz="4000" dirty="0">
                <a:latin typeface="Microsoft YaHei" panose="020B0503020204020204" pitchFamily="34" charset="-122"/>
                <a:ea typeface="Microsoft YaHei" panose="020B0503020204020204" pitchFamily="34" charset="-122"/>
              </a:rPr>
              <a:t>感谢聆听！</a:t>
            </a:r>
          </a:p>
        </p:txBody>
      </p:sp>
      <p:sp>
        <p:nvSpPr>
          <p:cNvPr id="13" name="矩形: 圆角 12">
            <a:extLst>
              <a:ext uri="{FF2B5EF4-FFF2-40B4-BE49-F238E27FC236}">
                <a16:creationId xmlns:a16="http://schemas.microsoft.com/office/drawing/2014/main" id="{6400B218-9706-44C1-9DE1-F7FED6EC429D}"/>
              </a:ext>
            </a:extLst>
          </p:cNvPr>
          <p:cNvSpPr/>
          <p:nvPr/>
        </p:nvSpPr>
        <p:spPr>
          <a:xfrm>
            <a:off x="4869654" y="5642291"/>
            <a:ext cx="2452688" cy="480551"/>
          </a:xfrm>
          <a:prstGeom prst="roundRect">
            <a:avLst>
              <a:gd name="adj" fmla="val 50000"/>
            </a:avLst>
          </a:prstGeom>
          <a:solidFill>
            <a:srgbClr val="B0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r>
              <a:rPr lang="zh-CN" altLang="en-US" sz="2000" b="1" dirty="0">
                <a:solidFill>
                  <a:schemeClr val="bg1"/>
                </a:solidFill>
                <a:latin typeface="+mj-ea"/>
                <a:ea typeface="+mj-ea"/>
              </a:rPr>
              <a:t>王兴亮</a:t>
            </a:r>
          </a:p>
        </p:txBody>
      </p:sp>
      <p:grpSp>
        <p:nvGrpSpPr>
          <p:cNvPr id="2" name="Group 74">
            <a:extLst>
              <a:ext uri="{FF2B5EF4-FFF2-40B4-BE49-F238E27FC236}">
                <a16:creationId xmlns:a16="http://schemas.microsoft.com/office/drawing/2014/main" id="{D870D0C5-599F-579E-A40F-F85E58A59EEC}"/>
              </a:ext>
            </a:extLst>
          </p:cNvPr>
          <p:cNvGrpSpPr>
            <a:grpSpLocks noChangeAspect="1"/>
          </p:cNvGrpSpPr>
          <p:nvPr/>
        </p:nvGrpSpPr>
        <p:grpSpPr bwMode="auto">
          <a:xfrm>
            <a:off x="4665466" y="1075265"/>
            <a:ext cx="2861063" cy="795867"/>
            <a:chOff x="954" y="660"/>
            <a:chExt cx="1269" cy="353"/>
          </a:xfrm>
          <a:solidFill>
            <a:schemeClr val="bg1"/>
          </a:solidFill>
        </p:grpSpPr>
        <p:sp>
          <p:nvSpPr>
            <p:cNvPr id="3" name="Freeform 75">
              <a:extLst>
                <a:ext uri="{FF2B5EF4-FFF2-40B4-BE49-F238E27FC236}">
                  <a16:creationId xmlns:a16="http://schemas.microsoft.com/office/drawing/2014/main" id="{19D00C30-603C-0AE6-475A-2A6E475D7A6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 name="Freeform 76">
              <a:extLst>
                <a:ext uri="{FF2B5EF4-FFF2-40B4-BE49-F238E27FC236}">
                  <a16:creationId xmlns:a16="http://schemas.microsoft.com/office/drawing/2014/main" id="{A5FEC95F-097D-0C78-A640-8A14CF0F5B5C}"/>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 name="Freeform 77">
              <a:extLst>
                <a:ext uri="{FF2B5EF4-FFF2-40B4-BE49-F238E27FC236}">
                  <a16:creationId xmlns:a16="http://schemas.microsoft.com/office/drawing/2014/main" id="{938B441E-6F72-EB39-BC3D-B40DAB826C3D}"/>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 name="Freeform 78">
              <a:extLst>
                <a:ext uri="{FF2B5EF4-FFF2-40B4-BE49-F238E27FC236}">
                  <a16:creationId xmlns:a16="http://schemas.microsoft.com/office/drawing/2014/main" id="{0FC251C2-3222-FBBD-D88E-08DEC811347D}"/>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79">
              <a:extLst>
                <a:ext uri="{FF2B5EF4-FFF2-40B4-BE49-F238E27FC236}">
                  <a16:creationId xmlns:a16="http://schemas.microsoft.com/office/drawing/2014/main" id="{82314D83-7812-53D1-B2D3-751DA94FF33F}"/>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80">
              <a:extLst>
                <a:ext uri="{FF2B5EF4-FFF2-40B4-BE49-F238E27FC236}">
                  <a16:creationId xmlns:a16="http://schemas.microsoft.com/office/drawing/2014/main" id="{C0CCD2DF-96E5-901C-AC30-0D6DB8341860}"/>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81">
              <a:extLst>
                <a:ext uri="{FF2B5EF4-FFF2-40B4-BE49-F238E27FC236}">
                  <a16:creationId xmlns:a16="http://schemas.microsoft.com/office/drawing/2014/main" id="{A0E4B808-CBEF-497F-9E62-881735F6F3AB}"/>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82">
              <a:extLst>
                <a:ext uri="{FF2B5EF4-FFF2-40B4-BE49-F238E27FC236}">
                  <a16:creationId xmlns:a16="http://schemas.microsoft.com/office/drawing/2014/main" id="{35A785CA-9A88-2C35-CBB4-C3801C481E44}"/>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83">
              <a:extLst>
                <a:ext uri="{FF2B5EF4-FFF2-40B4-BE49-F238E27FC236}">
                  <a16:creationId xmlns:a16="http://schemas.microsoft.com/office/drawing/2014/main" id="{A1EE5246-C5C5-92A3-E52E-E95A5DCC61EF}"/>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84">
              <a:extLst>
                <a:ext uri="{FF2B5EF4-FFF2-40B4-BE49-F238E27FC236}">
                  <a16:creationId xmlns:a16="http://schemas.microsoft.com/office/drawing/2014/main" id="{2D169620-C5C0-8F5B-C269-6C5C69163EA6}"/>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85">
              <a:extLst>
                <a:ext uri="{FF2B5EF4-FFF2-40B4-BE49-F238E27FC236}">
                  <a16:creationId xmlns:a16="http://schemas.microsoft.com/office/drawing/2014/main" id="{7B4FAB8C-A7BD-2E8A-6239-97A745BBB858}"/>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86">
              <a:extLst>
                <a:ext uri="{FF2B5EF4-FFF2-40B4-BE49-F238E27FC236}">
                  <a16:creationId xmlns:a16="http://schemas.microsoft.com/office/drawing/2014/main" id="{40E582A5-24C0-186D-C168-E8F2A0E87A42}"/>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dirty="0"/>
            </a:p>
          </p:txBody>
        </p:sp>
        <p:sp>
          <p:nvSpPr>
            <p:cNvPr id="18" name="Freeform 87">
              <a:extLst>
                <a:ext uri="{FF2B5EF4-FFF2-40B4-BE49-F238E27FC236}">
                  <a16:creationId xmlns:a16="http://schemas.microsoft.com/office/drawing/2014/main" id="{0BE5E8AA-0711-5971-3354-E2799B1E4651}"/>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88">
              <a:extLst>
                <a:ext uri="{FF2B5EF4-FFF2-40B4-BE49-F238E27FC236}">
                  <a16:creationId xmlns:a16="http://schemas.microsoft.com/office/drawing/2014/main" id="{FD0ED473-E7C4-8BED-05A9-E831F2B51412}"/>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89">
              <a:extLst>
                <a:ext uri="{FF2B5EF4-FFF2-40B4-BE49-F238E27FC236}">
                  <a16:creationId xmlns:a16="http://schemas.microsoft.com/office/drawing/2014/main" id="{7AF3F518-E23F-FBD9-C10B-4CAC4EA83721}"/>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90">
              <a:extLst>
                <a:ext uri="{FF2B5EF4-FFF2-40B4-BE49-F238E27FC236}">
                  <a16:creationId xmlns:a16="http://schemas.microsoft.com/office/drawing/2014/main" id="{68CF9496-F385-05BA-033A-0D66667BA929}"/>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91">
              <a:extLst>
                <a:ext uri="{FF2B5EF4-FFF2-40B4-BE49-F238E27FC236}">
                  <a16:creationId xmlns:a16="http://schemas.microsoft.com/office/drawing/2014/main" id="{7126F4A9-B615-C203-C77F-6258D7024660}"/>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92">
              <a:extLst>
                <a:ext uri="{FF2B5EF4-FFF2-40B4-BE49-F238E27FC236}">
                  <a16:creationId xmlns:a16="http://schemas.microsoft.com/office/drawing/2014/main" id="{7B8B1458-0808-8451-4682-67CCC0F97ED0}"/>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93">
              <a:extLst>
                <a:ext uri="{FF2B5EF4-FFF2-40B4-BE49-F238E27FC236}">
                  <a16:creationId xmlns:a16="http://schemas.microsoft.com/office/drawing/2014/main" id="{7EA8B318-DC00-5515-D679-9E0EA9929BB9}"/>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94">
              <a:extLst>
                <a:ext uri="{FF2B5EF4-FFF2-40B4-BE49-F238E27FC236}">
                  <a16:creationId xmlns:a16="http://schemas.microsoft.com/office/drawing/2014/main" id="{28DA4002-8C8B-1AED-3537-CF51E27845CA}"/>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95">
              <a:extLst>
                <a:ext uri="{FF2B5EF4-FFF2-40B4-BE49-F238E27FC236}">
                  <a16:creationId xmlns:a16="http://schemas.microsoft.com/office/drawing/2014/main" id="{82D77F52-5792-B0F6-524D-C824F244B23D}"/>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96">
              <a:extLst>
                <a:ext uri="{FF2B5EF4-FFF2-40B4-BE49-F238E27FC236}">
                  <a16:creationId xmlns:a16="http://schemas.microsoft.com/office/drawing/2014/main" id="{DBF55C9D-99ED-FAEB-575D-769ACD1FFAF0}"/>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97">
              <a:extLst>
                <a:ext uri="{FF2B5EF4-FFF2-40B4-BE49-F238E27FC236}">
                  <a16:creationId xmlns:a16="http://schemas.microsoft.com/office/drawing/2014/main" id="{3330B74D-2122-13FC-0688-18E1ED3A8664}"/>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98">
              <a:extLst>
                <a:ext uri="{FF2B5EF4-FFF2-40B4-BE49-F238E27FC236}">
                  <a16:creationId xmlns:a16="http://schemas.microsoft.com/office/drawing/2014/main" id="{1C5D0168-2296-9FBC-834A-C097614A3E6A}"/>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99">
              <a:extLst>
                <a:ext uri="{FF2B5EF4-FFF2-40B4-BE49-F238E27FC236}">
                  <a16:creationId xmlns:a16="http://schemas.microsoft.com/office/drawing/2014/main" id="{F70F9B72-5869-ABE6-09E0-997E6D9289C6}"/>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00">
              <a:extLst>
                <a:ext uri="{FF2B5EF4-FFF2-40B4-BE49-F238E27FC236}">
                  <a16:creationId xmlns:a16="http://schemas.microsoft.com/office/drawing/2014/main" id="{F780C45F-4E5A-CCA4-4BC4-B5B688B39C9D}"/>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01">
              <a:extLst>
                <a:ext uri="{FF2B5EF4-FFF2-40B4-BE49-F238E27FC236}">
                  <a16:creationId xmlns:a16="http://schemas.microsoft.com/office/drawing/2014/main" id="{8E2F78C5-DDFF-55AD-3A11-7CE77877E616}"/>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02">
              <a:extLst>
                <a:ext uri="{FF2B5EF4-FFF2-40B4-BE49-F238E27FC236}">
                  <a16:creationId xmlns:a16="http://schemas.microsoft.com/office/drawing/2014/main" id="{7B3E8CD1-6A71-90E5-E9CC-BF5383735F4B}"/>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03">
              <a:extLst>
                <a:ext uri="{FF2B5EF4-FFF2-40B4-BE49-F238E27FC236}">
                  <a16:creationId xmlns:a16="http://schemas.microsoft.com/office/drawing/2014/main" id="{17029ECC-7EFE-D184-5C21-30ECDDE14559}"/>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04">
              <a:extLst>
                <a:ext uri="{FF2B5EF4-FFF2-40B4-BE49-F238E27FC236}">
                  <a16:creationId xmlns:a16="http://schemas.microsoft.com/office/drawing/2014/main" id="{7CF521F0-A24F-3CC3-6422-66D64554D1B2}"/>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05">
              <a:extLst>
                <a:ext uri="{FF2B5EF4-FFF2-40B4-BE49-F238E27FC236}">
                  <a16:creationId xmlns:a16="http://schemas.microsoft.com/office/drawing/2014/main" id="{010C56FB-DCB8-9077-68F8-BA23D4AF2066}"/>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06">
              <a:extLst>
                <a:ext uri="{FF2B5EF4-FFF2-40B4-BE49-F238E27FC236}">
                  <a16:creationId xmlns:a16="http://schemas.microsoft.com/office/drawing/2014/main" id="{59F1A8AE-F204-CF7E-653F-97C68783199D}"/>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07">
              <a:extLst>
                <a:ext uri="{FF2B5EF4-FFF2-40B4-BE49-F238E27FC236}">
                  <a16:creationId xmlns:a16="http://schemas.microsoft.com/office/drawing/2014/main" id="{1F7669B6-6A4C-73E3-38D6-A14F0B565BA2}"/>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08">
              <a:extLst>
                <a:ext uri="{FF2B5EF4-FFF2-40B4-BE49-F238E27FC236}">
                  <a16:creationId xmlns:a16="http://schemas.microsoft.com/office/drawing/2014/main" id="{C0E2DA85-79B5-B4D9-76BB-A09A91EA9A26}"/>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09">
              <a:extLst>
                <a:ext uri="{FF2B5EF4-FFF2-40B4-BE49-F238E27FC236}">
                  <a16:creationId xmlns:a16="http://schemas.microsoft.com/office/drawing/2014/main" id="{A0725744-4426-7922-D305-CA26BD3A4BCE}"/>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10">
              <a:extLst>
                <a:ext uri="{FF2B5EF4-FFF2-40B4-BE49-F238E27FC236}">
                  <a16:creationId xmlns:a16="http://schemas.microsoft.com/office/drawing/2014/main" id="{3261D806-5DA1-8E68-B67C-59E85611ECF8}"/>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11">
              <a:extLst>
                <a:ext uri="{FF2B5EF4-FFF2-40B4-BE49-F238E27FC236}">
                  <a16:creationId xmlns:a16="http://schemas.microsoft.com/office/drawing/2014/main" id="{1EB76E20-642C-A245-7CC0-0379DC4A363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112">
              <a:extLst>
                <a:ext uri="{FF2B5EF4-FFF2-40B4-BE49-F238E27FC236}">
                  <a16:creationId xmlns:a16="http://schemas.microsoft.com/office/drawing/2014/main" id="{C1E7F73C-4301-9422-A24D-F169E1E5290B}"/>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113">
              <a:extLst>
                <a:ext uri="{FF2B5EF4-FFF2-40B4-BE49-F238E27FC236}">
                  <a16:creationId xmlns:a16="http://schemas.microsoft.com/office/drawing/2014/main" id="{AA9CE8A6-E86F-BC9B-1EE9-6824DDC898DB}"/>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114">
              <a:extLst>
                <a:ext uri="{FF2B5EF4-FFF2-40B4-BE49-F238E27FC236}">
                  <a16:creationId xmlns:a16="http://schemas.microsoft.com/office/drawing/2014/main" id="{DAD4369B-0CD8-E69B-4698-959A19891ABF}"/>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115">
              <a:extLst>
                <a:ext uri="{FF2B5EF4-FFF2-40B4-BE49-F238E27FC236}">
                  <a16:creationId xmlns:a16="http://schemas.microsoft.com/office/drawing/2014/main" id="{3EB86B74-C4D4-2C2E-D5B6-0AFB6EC73528}"/>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116">
              <a:extLst>
                <a:ext uri="{FF2B5EF4-FFF2-40B4-BE49-F238E27FC236}">
                  <a16:creationId xmlns:a16="http://schemas.microsoft.com/office/drawing/2014/main" id="{D361D84D-C7F8-F973-95FA-013B2BCE3F5E}"/>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117">
              <a:extLst>
                <a:ext uri="{FF2B5EF4-FFF2-40B4-BE49-F238E27FC236}">
                  <a16:creationId xmlns:a16="http://schemas.microsoft.com/office/drawing/2014/main" id="{3A6F56B0-B095-DCCA-3208-1441760A3AF5}"/>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9" name="Freeform 118">
              <a:extLst>
                <a:ext uri="{FF2B5EF4-FFF2-40B4-BE49-F238E27FC236}">
                  <a16:creationId xmlns:a16="http://schemas.microsoft.com/office/drawing/2014/main" id="{34D3E1D8-72DE-1CE9-3A0F-45BF88E24823}"/>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0" name="Freeform 119">
              <a:extLst>
                <a:ext uri="{FF2B5EF4-FFF2-40B4-BE49-F238E27FC236}">
                  <a16:creationId xmlns:a16="http://schemas.microsoft.com/office/drawing/2014/main" id="{265E573D-983F-EE26-D431-2A51ABE67BF0}"/>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1" name="Freeform 120">
              <a:extLst>
                <a:ext uri="{FF2B5EF4-FFF2-40B4-BE49-F238E27FC236}">
                  <a16:creationId xmlns:a16="http://schemas.microsoft.com/office/drawing/2014/main" id="{19D9DFF3-022B-C380-5A13-A43C4807EBD6}"/>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2" name="Freeform 121">
              <a:extLst>
                <a:ext uri="{FF2B5EF4-FFF2-40B4-BE49-F238E27FC236}">
                  <a16:creationId xmlns:a16="http://schemas.microsoft.com/office/drawing/2014/main" id="{1CB2F410-3246-CC44-194F-BA96C3D61D7B}"/>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3" name="Freeform 122">
              <a:extLst>
                <a:ext uri="{FF2B5EF4-FFF2-40B4-BE49-F238E27FC236}">
                  <a16:creationId xmlns:a16="http://schemas.microsoft.com/office/drawing/2014/main" id="{49AB4BEF-1175-1496-8891-F7B836EFF944}"/>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4" name="Freeform 123">
              <a:extLst>
                <a:ext uri="{FF2B5EF4-FFF2-40B4-BE49-F238E27FC236}">
                  <a16:creationId xmlns:a16="http://schemas.microsoft.com/office/drawing/2014/main" id="{DBE3CD19-E11E-C142-4AFC-715D638D3625}"/>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5" name="Freeform 124">
              <a:extLst>
                <a:ext uri="{FF2B5EF4-FFF2-40B4-BE49-F238E27FC236}">
                  <a16:creationId xmlns:a16="http://schemas.microsoft.com/office/drawing/2014/main" id="{7343DCF9-1E1C-55AA-E0FF-544E218E5226}"/>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6" name="Freeform 125">
              <a:extLst>
                <a:ext uri="{FF2B5EF4-FFF2-40B4-BE49-F238E27FC236}">
                  <a16:creationId xmlns:a16="http://schemas.microsoft.com/office/drawing/2014/main" id="{482A14D8-49D1-DB05-0BF6-F9CB29397F08}"/>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7" name="Freeform 126">
              <a:extLst>
                <a:ext uri="{FF2B5EF4-FFF2-40B4-BE49-F238E27FC236}">
                  <a16:creationId xmlns:a16="http://schemas.microsoft.com/office/drawing/2014/main" id="{CD44B3EA-4525-0894-0363-3048BD3D655E}"/>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8" name="Freeform 127">
              <a:extLst>
                <a:ext uri="{FF2B5EF4-FFF2-40B4-BE49-F238E27FC236}">
                  <a16:creationId xmlns:a16="http://schemas.microsoft.com/office/drawing/2014/main" id="{FDE32504-E3DF-4A92-301D-D31E4CDAB506}"/>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9" name="Freeform 128">
              <a:extLst>
                <a:ext uri="{FF2B5EF4-FFF2-40B4-BE49-F238E27FC236}">
                  <a16:creationId xmlns:a16="http://schemas.microsoft.com/office/drawing/2014/main" id="{273AD653-3DA0-2ED3-3F40-B71FD6A5C628}"/>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0" name="Freeform 129">
              <a:extLst>
                <a:ext uri="{FF2B5EF4-FFF2-40B4-BE49-F238E27FC236}">
                  <a16:creationId xmlns:a16="http://schemas.microsoft.com/office/drawing/2014/main" id="{0C16629D-C72E-32E5-D20D-5ECCC593581C}"/>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1" name="Freeform 130">
              <a:extLst>
                <a:ext uri="{FF2B5EF4-FFF2-40B4-BE49-F238E27FC236}">
                  <a16:creationId xmlns:a16="http://schemas.microsoft.com/office/drawing/2014/main" id="{2A3B6AC6-C0C9-03F2-3860-64814F3EE981}"/>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2" name="Freeform 131">
              <a:extLst>
                <a:ext uri="{FF2B5EF4-FFF2-40B4-BE49-F238E27FC236}">
                  <a16:creationId xmlns:a16="http://schemas.microsoft.com/office/drawing/2014/main" id="{7EF3D8DD-9E4C-8F11-C61A-2526DF8A0D2B}"/>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3" name="Freeform 132">
              <a:extLst>
                <a:ext uri="{FF2B5EF4-FFF2-40B4-BE49-F238E27FC236}">
                  <a16:creationId xmlns:a16="http://schemas.microsoft.com/office/drawing/2014/main" id="{9D4576D2-091E-7FEF-6BB7-59554A3B8D9A}"/>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4" name="Freeform 133">
              <a:extLst>
                <a:ext uri="{FF2B5EF4-FFF2-40B4-BE49-F238E27FC236}">
                  <a16:creationId xmlns:a16="http://schemas.microsoft.com/office/drawing/2014/main" id="{20FF18EA-323E-4C67-DED8-7E9E59527C26}"/>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5" name="Freeform 134">
              <a:extLst>
                <a:ext uri="{FF2B5EF4-FFF2-40B4-BE49-F238E27FC236}">
                  <a16:creationId xmlns:a16="http://schemas.microsoft.com/office/drawing/2014/main" id="{360E8B0E-304F-E6C0-1801-02CC01B7EE1F}"/>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6" name="Freeform 135">
              <a:extLst>
                <a:ext uri="{FF2B5EF4-FFF2-40B4-BE49-F238E27FC236}">
                  <a16:creationId xmlns:a16="http://schemas.microsoft.com/office/drawing/2014/main" id="{784EA417-763D-BA67-E01D-587F8FD7074E}"/>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7" name="Freeform 136">
              <a:extLst>
                <a:ext uri="{FF2B5EF4-FFF2-40B4-BE49-F238E27FC236}">
                  <a16:creationId xmlns:a16="http://schemas.microsoft.com/office/drawing/2014/main" id="{916A22A3-DBEA-BDFD-C9C4-349265A86EA2}"/>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dirty="0"/>
            </a:p>
          </p:txBody>
        </p:sp>
        <p:sp>
          <p:nvSpPr>
            <p:cNvPr id="68" name="Freeform 137">
              <a:extLst>
                <a:ext uri="{FF2B5EF4-FFF2-40B4-BE49-F238E27FC236}">
                  <a16:creationId xmlns:a16="http://schemas.microsoft.com/office/drawing/2014/main" id="{29F36952-8CE2-441A-1D99-681C17D10A17}"/>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9" name="Freeform 138">
              <a:extLst>
                <a:ext uri="{FF2B5EF4-FFF2-40B4-BE49-F238E27FC236}">
                  <a16:creationId xmlns:a16="http://schemas.microsoft.com/office/drawing/2014/main" id="{C882BC77-8B94-5A05-8EB4-B0CD2D43E59E}"/>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0" name="Freeform 139">
              <a:extLst>
                <a:ext uri="{FF2B5EF4-FFF2-40B4-BE49-F238E27FC236}">
                  <a16:creationId xmlns:a16="http://schemas.microsoft.com/office/drawing/2014/main" id="{95FCAB54-F971-D3A2-5F22-03849865AC5B}"/>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1" name="Freeform 140">
              <a:extLst>
                <a:ext uri="{FF2B5EF4-FFF2-40B4-BE49-F238E27FC236}">
                  <a16:creationId xmlns:a16="http://schemas.microsoft.com/office/drawing/2014/main" id="{6E2E0C10-3634-299C-7E83-6920E936501D}"/>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0" name="Freeform 141">
              <a:extLst>
                <a:ext uri="{FF2B5EF4-FFF2-40B4-BE49-F238E27FC236}">
                  <a16:creationId xmlns:a16="http://schemas.microsoft.com/office/drawing/2014/main" id="{D52F0B2D-4E07-CB0D-15D4-C56B2ECD091F}"/>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Tree>
    <p:extLst>
      <p:ext uri="{BB962C8B-B14F-4D97-AF65-F5344CB8AC3E}">
        <p14:creationId xmlns:p14="http://schemas.microsoft.com/office/powerpoint/2010/main" val="316173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5/46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A60EDE69-3FC4-463D-B8FA-519ED3E54C8E}"/>
              </a:ext>
            </a:extLst>
          </p:cNvPr>
          <p:cNvSpPr/>
          <p:nvPr/>
        </p:nvSpPr>
        <p:spPr>
          <a:xfrm>
            <a:off x="2982102" y="123194"/>
            <a:ext cx="1207666"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2832598" y="85649"/>
            <a:ext cx="15018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rPr>
              <a:t>图论基础</a:t>
            </a:r>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207501" y="61510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1</a:t>
            </a:r>
            <a:r>
              <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rPr>
              <a:t>.1</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图的表示</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8" name="文本框 9">
            <a:extLst>
              <a:ext uri="{FF2B5EF4-FFF2-40B4-BE49-F238E27FC236}">
                <a16:creationId xmlns:a16="http://schemas.microsoft.com/office/drawing/2014/main" id="{509EE37D-897E-A3C8-7A5C-6EC55F49023D}"/>
              </a:ext>
            </a:extLst>
          </p:cNvPr>
          <p:cNvSpPr txBox="1"/>
          <p:nvPr/>
        </p:nvSpPr>
        <p:spPr>
          <a:xfrm>
            <a:off x="275730" y="1344757"/>
            <a:ext cx="5771972" cy="46156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4"/>
              <a:tabLst/>
              <a:defRPr/>
            </a:pPr>
            <a:r>
              <a:rPr lang="zh-CN" altLang="en-US" dirty="0">
                <a:latin typeface="Microsoft YaHei Light" panose="020B0503020204020204" pitchFamily="34" charset="-122"/>
                <a:ea typeface="Microsoft YaHei Light" panose="020B0503020204020204" pitchFamily="34" charset="-122"/>
              </a:rPr>
              <a:t>实际中应用的图要复杂得多</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2"/>
              <a:defRPr/>
            </a:pPr>
            <a:r>
              <a:rPr lang="zh-CN" altLang="en-US" dirty="0">
                <a:latin typeface="Microsoft YaHei Light" panose="020B0503020204020204" pitchFamily="34" charset="-122"/>
                <a:ea typeface="Microsoft YaHei Light" panose="020B0503020204020204" pitchFamily="34" charset="-122"/>
              </a:rPr>
              <a:t>超图：图结构描述实体之间的关系，然而实体之间不止有两两之间的关系</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连接多个节点的边叫做超边（</a:t>
            </a:r>
            <a:r>
              <a:rPr lang="en-US" altLang="zh-CN" dirty="0">
                <a:latin typeface="Microsoft YaHei Light" panose="020B0503020204020204" pitchFamily="34" charset="-122"/>
                <a:ea typeface="Microsoft YaHei Light" panose="020B0503020204020204" pitchFamily="34" charset="-122"/>
              </a:rPr>
              <a:t>k</a:t>
            </a:r>
            <a:r>
              <a:rPr lang="zh-CN" altLang="en-US" dirty="0">
                <a:latin typeface="Microsoft YaHei Light" panose="020B0503020204020204" pitchFamily="34" charset="-122"/>
                <a:ea typeface="Microsoft YaHei Light" panose="020B0503020204020204" pitchFamily="34" charset="-122"/>
              </a:rPr>
              <a:t>阶）</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具有超边的图称为超图</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startAt="2"/>
              <a:defRPr/>
            </a:pPr>
            <a:r>
              <a:rPr lang="zh-CN" altLang="en-US" dirty="0">
                <a:latin typeface="Microsoft YaHei Light" panose="020B0503020204020204" pitchFamily="34" charset="-122"/>
                <a:ea typeface="Microsoft YaHei Light" panose="020B0503020204020204" pitchFamily="34" charset="-122"/>
              </a:rPr>
              <a:t>动态图：随着时间动态变化的图</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离散动态图：在每个时间戳，拍摄快照记录图的结构，整个动态图由</a:t>
            </a:r>
            <a:r>
              <a:rPr lang="en-US" altLang="zh-CN" dirty="0">
                <a:latin typeface="Microsoft YaHei Light" panose="020B0503020204020204" pitchFamily="34" charset="-122"/>
                <a:ea typeface="Microsoft YaHei Light" panose="020B0503020204020204" pitchFamily="34" charset="-122"/>
              </a:rPr>
              <a:t>T</a:t>
            </a:r>
            <a:r>
              <a:rPr lang="zh-CN" altLang="en-US" dirty="0">
                <a:latin typeface="Microsoft YaHei Light" panose="020B0503020204020204" pitchFamily="34" charset="-122"/>
                <a:ea typeface="Microsoft YaHei Light" panose="020B0503020204020204" pitchFamily="34" charset="-122"/>
              </a:rPr>
              <a:t>个快照组成</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连续动态图：使用单独数据记录时序信息，例如常见的基于链接持续时间的四元组：</a:t>
            </a:r>
            <a:endParaRPr lang="en-US" altLang="zh-CN" dirty="0">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endParaRPr kumimoji="0" lang="en-US" altLang="zh-CN"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endParaRPr>
          </a:p>
        </p:txBody>
      </p:sp>
      <p:pic>
        <p:nvPicPr>
          <p:cNvPr id="2050" name="Picture 2">
            <a:extLst>
              <a:ext uri="{FF2B5EF4-FFF2-40B4-BE49-F238E27FC236}">
                <a16:creationId xmlns:a16="http://schemas.microsoft.com/office/drawing/2014/main" id="{524341FF-9581-AAE1-2AC3-C05234E382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4178" y="836496"/>
            <a:ext cx="3402527" cy="2422811"/>
          </a:xfrm>
          <a:prstGeom prst="rect">
            <a:avLst/>
          </a:prstGeom>
          <a:noFill/>
          <a:extLst>
            <a:ext uri="{909E8E84-426E-40DD-AFC4-6F175D3DCCD1}">
              <a14:hiddenFill xmlns:a14="http://schemas.microsoft.com/office/drawing/2010/main">
                <a:solidFill>
                  <a:srgbClr val="FFFFFF"/>
                </a:solidFill>
              </a14:hiddenFill>
            </a:ext>
          </a:extLst>
        </p:spPr>
      </p:pic>
      <p:pic>
        <p:nvPicPr>
          <p:cNvPr id="25" name="图形 24">
            <a:extLst>
              <a:ext uri="{FF2B5EF4-FFF2-40B4-BE49-F238E27FC236}">
                <a16:creationId xmlns:a16="http://schemas.microsoft.com/office/drawing/2014/main" id="{54902A4B-F7B5-DE9B-7973-A62EA8A945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4883" y="825179"/>
            <a:ext cx="2391229" cy="3030744"/>
          </a:xfrm>
          <a:prstGeom prst="rect">
            <a:avLst/>
          </a:prstGeom>
        </p:spPr>
      </p:pic>
      <p:pic>
        <p:nvPicPr>
          <p:cNvPr id="2052" name="Picture 4">
            <a:extLst>
              <a:ext uri="{FF2B5EF4-FFF2-40B4-BE49-F238E27FC236}">
                <a16:creationId xmlns:a16="http://schemas.microsoft.com/office/drawing/2014/main" id="{2D655605-3E9F-94B6-5075-33521A72D2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4178" y="3599745"/>
            <a:ext cx="4790237" cy="2542730"/>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835CCA20-CFBA-78D7-E60D-54010F764783}"/>
              </a:ext>
            </a:extLst>
          </p:cNvPr>
          <p:cNvPicPr>
            <a:picLocks noChangeAspect="1"/>
          </p:cNvPicPr>
          <p:nvPr/>
        </p:nvPicPr>
        <p:blipFill>
          <a:blip r:embed="rId9"/>
          <a:stretch>
            <a:fillRect/>
          </a:stretch>
        </p:blipFill>
        <p:spPr>
          <a:xfrm>
            <a:off x="1621557" y="5641720"/>
            <a:ext cx="3240308" cy="246724"/>
          </a:xfrm>
          <a:prstGeom prst="rect">
            <a:avLst/>
          </a:prstGeom>
        </p:spPr>
      </p:pic>
      <p:sp>
        <p:nvSpPr>
          <p:cNvPr id="10" name="文本占位符 10">
            <a:extLst>
              <a:ext uri="{FF2B5EF4-FFF2-40B4-BE49-F238E27FC236}">
                <a16:creationId xmlns:a16="http://schemas.microsoft.com/office/drawing/2014/main" id="{B2C22B61-80C4-6F7F-1206-80640B405DF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15553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6/46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A60EDE69-3FC4-463D-B8FA-519ED3E54C8E}"/>
              </a:ext>
            </a:extLst>
          </p:cNvPr>
          <p:cNvSpPr/>
          <p:nvPr/>
        </p:nvSpPr>
        <p:spPr>
          <a:xfrm>
            <a:off x="2982102" y="123194"/>
            <a:ext cx="1207666"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2832598" y="85649"/>
            <a:ext cx="15018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rPr>
              <a:t>图论基础</a:t>
            </a:r>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1</a:t>
            </a:r>
            <a:r>
              <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rPr>
              <a:t>.2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图的性质</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8" name="文本框 9">
            <a:extLst>
              <a:ext uri="{FF2B5EF4-FFF2-40B4-BE49-F238E27FC236}">
                <a16:creationId xmlns:a16="http://schemas.microsoft.com/office/drawing/2014/main" id="{509EE37D-897E-A3C8-7A5C-6EC55F49023D}"/>
              </a:ext>
            </a:extLst>
          </p:cNvPr>
          <p:cNvSpPr txBox="1"/>
          <p:nvPr/>
        </p:nvSpPr>
        <p:spPr>
          <a:xfrm>
            <a:off x="275731" y="1211705"/>
            <a:ext cx="6272214" cy="50311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AutoNum type="arabicPeriod"/>
              <a:tabLst/>
              <a:defRPr/>
            </a:pPr>
            <a:r>
              <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度：与该节点相关联的边的数目，有向图中为入度和出度之和</a:t>
            </a:r>
            <a:endParaRPr kumimoji="0" lang="en-US" altLang="zh-CN"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endParaRPr>
          </a:p>
          <a:p>
            <a:pPr marL="342900" marR="0" lvl="0" indent="-342900" defTabSz="914400" rtl="0" eaLnBrk="1" fontAlgn="auto" latinLnBrk="0" hangingPunct="1">
              <a:lnSpc>
                <a:spcPct val="150000"/>
              </a:lnSpc>
              <a:spcBef>
                <a:spcPts val="0"/>
              </a:spcBef>
              <a:spcAft>
                <a:spcPts val="0"/>
              </a:spcAft>
              <a:buClrTx/>
              <a:buSzTx/>
              <a:buAutoNum type="arabicPeriod"/>
              <a:tabLst/>
              <a:defRPr/>
            </a:pPr>
            <a:r>
              <a:rPr lang="zh-CN" altLang="en-US" dirty="0">
                <a:latin typeface="Microsoft YaHei Light" panose="020B0503020204020204" pitchFamily="34" charset="-122"/>
                <a:ea typeface="Microsoft YaHei Light" panose="020B0503020204020204" pitchFamily="34" charset="-122"/>
              </a:rPr>
              <a:t>连通度：表示图的稳定程度，连通度越大，图结构越稳定</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割点：如果在图</a:t>
            </a:r>
            <a:r>
              <a:rPr lang="en" altLang="zh-CN" dirty="0">
                <a:latin typeface="Microsoft YaHei Light" panose="020B0503020204020204" pitchFamily="34" charset="-122"/>
                <a:ea typeface="Microsoft YaHei Light" panose="020B0503020204020204" pitchFamily="34" charset="-122"/>
              </a:rPr>
              <a:t>G</a:t>
            </a:r>
            <a:r>
              <a:rPr lang="zh-CN" altLang="en-US" dirty="0">
                <a:latin typeface="Microsoft YaHei Light" panose="020B0503020204020204" pitchFamily="34" charset="-122"/>
                <a:ea typeface="Microsoft YaHei Light" panose="020B0503020204020204" pitchFamily="34" charset="-122"/>
              </a:rPr>
              <a:t>中删去一个结点</a:t>
            </a:r>
            <a:r>
              <a:rPr lang="en-US" altLang="zh-CN" dirty="0">
                <a:latin typeface="Microsoft YaHei Light" panose="020B0503020204020204" pitchFamily="34" charset="-122"/>
                <a:ea typeface="Microsoft YaHei Light" panose="020B0503020204020204" pitchFamily="34" charset="-122"/>
              </a:rPr>
              <a:t>x</a:t>
            </a:r>
            <a:r>
              <a:rPr lang="zh-CN" altLang="en-US" dirty="0">
                <a:latin typeface="Microsoft YaHei Light" panose="020B0503020204020204" pitchFamily="34" charset="-122"/>
                <a:ea typeface="Microsoft YaHei Light" panose="020B0503020204020204" pitchFamily="34" charset="-122"/>
              </a:rPr>
              <a:t>后，图</a:t>
            </a:r>
            <a:r>
              <a:rPr lang="en" altLang="zh-CN" dirty="0">
                <a:latin typeface="Microsoft YaHei Light" panose="020B0503020204020204" pitchFamily="34" charset="-122"/>
                <a:ea typeface="Microsoft YaHei Light" panose="020B0503020204020204" pitchFamily="34" charset="-122"/>
              </a:rPr>
              <a:t>G</a:t>
            </a:r>
            <a:r>
              <a:rPr lang="zh-CN" altLang="en-US" dirty="0">
                <a:latin typeface="Microsoft YaHei Light" panose="020B0503020204020204" pitchFamily="34" charset="-122"/>
                <a:ea typeface="Microsoft YaHei Light" panose="020B0503020204020204" pitchFamily="34" charset="-122"/>
              </a:rPr>
              <a:t>的连通分支数增加，则称结点</a:t>
            </a:r>
            <a:r>
              <a:rPr lang="en" altLang="zh-CN" dirty="0">
                <a:latin typeface="Microsoft YaHei Light" panose="020B0503020204020204" pitchFamily="34" charset="-122"/>
                <a:ea typeface="Microsoft YaHei Light" panose="020B0503020204020204" pitchFamily="34" charset="-122"/>
              </a:rPr>
              <a:t>x</a:t>
            </a:r>
            <a:r>
              <a:rPr lang="zh-CN" altLang="en-US" dirty="0">
                <a:latin typeface="Microsoft YaHei Light" panose="020B0503020204020204" pitchFamily="34" charset="-122"/>
                <a:ea typeface="Microsoft YaHei Light" panose="020B0503020204020204" pitchFamily="34" charset="-122"/>
              </a:rPr>
              <a:t>为</a:t>
            </a:r>
            <a:r>
              <a:rPr lang="en" altLang="zh-CN" dirty="0">
                <a:latin typeface="Microsoft YaHei Light" panose="020B0503020204020204" pitchFamily="34" charset="-122"/>
                <a:ea typeface="Microsoft YaHei Light" panose="020B0503020204020204" pitchFamily="34" charset="-122"/>
              </a:rPr>
              <a:t>G</a:t>
            </a:r>
            <a:r>
              <a:rPr lang="zh-CN" altLang="en-US" dirty="0">
                <a:latin typeface="Microsoft YaHei Light" panose="020B0503020204020204" pitchFamily="34" charset="-122"/>
                <a:ea typeface="Microsoft YaHei Light" panose="020B0503020204020204" pitchFamily="34" charset="-122"/>
              </a:rPr>
              <a:t>的割点</a:t>
            </a:r>
            <a:r>
              <a:rPr lang="en-US" altLang="zh-CN" dirty="0">
                <a:latin typeface="Microsoft YaHei Light" panose="020B0503020204020204" pitchFamily="34" charset="-122"/>
                <a:ea typeface="Microsoft YaHei Light" panose="020B0503020204020204" pitchFamily="34" charset="-122"/>
              </a:rPr>
              <a:t>(</a:t>
            </a:r>
            <a:r>
              <a:rPr lang="en" altLang="zh-CN" dirty="0">
                <a:latin typeface="Microsoft YaHei Light" panose="020B0503020204020204" pitchFamily="34" charset="-122"/>
                <a:ea typeface="Microsoft YaHei Light" panose="020B0503020204020204" pitchFamily="34" charset="-122"/>
              </a:rPr>
              <a:t>cut vertex)</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割边</a:t>
            </a:r>
            <a:r>
              <a:rPr lang="en-US" altLang="zh-CN" dirty="0">
                <a:latin typeface="Microsoft YaHei Light" panose="020B0503020204020204" pitchFamily="34" charset="-122"/>
                <a:ea typeface="Microsoft YaHei Light" panose="020B0503020204020204" pitchFamily="34" charset="-122"/>
              </a:rPr>
              <a:t>/</a:t>
            </a:r>
            <a:r>
              <a:rPr lang="zh-CN" altLang="en-US" dirty="0">
                <a:latin typeface="Microsoft YaHei Light" panose="020B0503020204020204" pitchFamily="34" charset="-122"/>
                <a:ea typeface="Microsoft YaHei Light" panose="020B0503020204020204" pitchFamily="34" charset="-122"/>
              </a:rPr>
              <a:t>桥：如果在图</a:t>
            </a:r>
            <a:r>
              <a:rPr lang="en" altLang="zh-CN" dirty="0">
                <a:latin typeface="Microsoft YaHei Light" panose="020B0503020204020204" pitchFamily="34" charset="-122"/>
                <a:ea typeface="Microsoft YaHei Light" panose="020B0503020204020204" pitchFamily="34" charset="-122"/>
              </a:rPr>
              <a:t>G</a:t>
            </a:r>
            <a:r>
              <a:rPr lang="zh-CN" altLang="en-US" dirty="0">
                <a:latin typeface="Microsoft YaHei Light" panose="020B0503020204020204" pitchFamily="34" charset="-122"/>
                <a:ea typeface="Microsoft YaHei Light" panose="020B0503020204020204" pitchFamily="34" charset="-122"/>
              </a:rPr>
              <a:t>中删去一条边</a:t>
            </a:r>
            <a:r>
              <a:rPr lang="en" altLang="zh-CN" dirty="0">
                <a:latin typeface="Microsoft YaHei Light" panose="020B0503020204020204" pitchFamily="34" charset="-122"/>
                <a:ea typeface="Microsoft YaHei Light" panose="020B0503020204020204" pitchFamily="34" charset="-122"/>
              </a:rPr>
              <a:t>e</a:t>
            </a:r>
            <a:r>
              <a:rPr lang="zh-CN" altLang="en-US" dirty="0">
                <a:latin typeface="Microsoft YaHei Light" panose="020B0503020204020204" pitchFamily="34" charset="-122"/>
                <a:ea typeface="Microsoft YaHei Light" panose="020B0503020204020204" pitchFamily="34" charset="-122"/>
              </a:rPr>
              <a:t>后，图</a:t>
            </a:r>
            <a:r>
              <a:rPr lang="en" altLang="zh-CN" dirty="0">
                <a:latin typeface="Microsoft YaHei Light" panose="020B0503020204020204" pitchFamily="34" charset="-122"/>
                <a:ea typeface="Microsoft YaHei Light" panose="020B0503020204020204" pitchFamily="34" charset="-122"/>
              </a:rPr>
              <a:t>G</a:t>
            </a:r>
            <a:r>
              <a:rPr lang="zh-CN" altLang="en-US" dirty="0">
                <a:latin typeface="Microsoft YaHei Light" panose="020B0503020204020204" pitchFamily="34" charset="-122"/>
                <a:ea typeface="Microsoft YaHei Light" panose="020B0503020204020204" pitchFamily="34" charset="-122"/>
              </a:rPr>
              <a:t>的连通分支数增加，则称</a:t>
            </a:r>
            <a:r>
              <a:rPr lang="en" altLang="zh-CN" dirty="0">
                <a:latin typeface="Microsoft YaHei Light" panose="020B0503020204020204" pitchFamily="34" charset="-122"/>
                <a:ea typeface="Microsoft YaHei Light" panose="020B0503020204020204" pitchFamily="34" charset="-122"/>
              </a:rPr>
              <a:t>e</a:t>
            </a:r>
            <a:r>
              <a:rPr lang="zh-CN" altLang="en-US" dirty="0">
                <a:latin typeface="Microsoft YaHei Light" panose="020B0503020204020204" pitchFamily="34" charset="-122"/>
                <a:ea typeface="Microsoft YaHei Light" panose="020B0503020204020204" pitchFamily="34" charset="-122"/>
              </a:rPr>
              <a:t>为</a:t>
            </a:r>
            <a:r>
              <a:rPr lang="en" altLang="zh-CN" dirty="0">
                <a:latin typeface="Microsoft YaHei Light" panose="020B0503020204020204" pitchFamily="34" charset="-122"/>
                <a:ea typeface="Microsoft YaHei Light" panose="020B0503020204020204" pitchFamily="34" charset="-122"/>
              </a:rPr>
              <a:t>G</a:t>
            </a:r>
            <a:r>
              <a:rPr lang="zh-CN" altLang="en-US" dirty="0">
                <a:latin typeface="Microsoft YaHei Light" panose="020B0503020204020204" pitchFamily="34" charset="-122"/>
                <a:ea typeface="Microsoft YaHei Light" panose="020B0503020204020204" pitchFamily="34" charset="-122"/>
              </a:rPr>
              <a:t>的割边</a:t>
            </a:r>
            <a:r>
              <a:rPr lang="en-US" altLang="zh-CN" dirty="0">
                <a:latin typeface="Microsoft YaHei Light" panose="020B0503020204020204" pitchFamily="34" charset="-122"/>
                <a:ea typeface="Microsoft YaHei Light" panose="020B0503020204020204" pitchFamily="34" charset="-122"/>
              </a:rPr>
              <a:t>(</a:t>
            </a:r>
            <a:r>
              <a:rPr lang="en" altLang="zh-CN" dirty="0">
                <a:latin typeface="Microsoft YaHei Light" panose="020B0503020204020204" pitchFamily="34" charset="-122"/>
                <a:ea typeface="Microsoft YaHei Light" panose="020B0503020204020204" pitchFamily="34" charset="-122"/>
              </a:rPr>
              <a:t>cut edge)</a:t>
            </a:r>
            <a:r>
              <a:rPr lang="zh-CN" altLang="en-US" dirty="0">
                <a:latin typeface="Microsoft YaHei Light" panose="020B0503020204020204" pitchFamily="34" charset="-122"/>
                <a:ea typeface="Microsoft YaHei Light" panose="020B0503020204020204" pitchFamily="34" charset="-122"/>
              </a:rPr>
              <a:t>或桥</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块：图</a:t>
            </a:r>
            <a:r>
              <a:rPr lang="en" altLang="zh-CN" dirty="0">
                <a:latin typeface="Microsoft YaHei Light" panose="020B0503020204020204" pitchFamily="34" charset="-122"/>
                <a:ea typeface="Microsoft YaHei Light" panose="020B0503020204020204" pitchFamily="34" charset="-122"/>
              </a:rPr>
              <a:t>G</a:t>
            </a:r>
            <a:r>
              <a:rPr lang="zh-CN" altLang="en-US" dirty="0">
                <a:latin typeface="Microsoft YaHei Light" panose="020B0503020204020204" pitchFamily="34" charset="-122"/>
                <a:ea typeface="Microsoft YaHei Light" panose="020B0503020204020204" pitchFamily="34" charset="-122"/>
              </a:rPr>
              <a:t>中不含割点的极大连通子图称为图</a:t>
            </a:r>
            <a:r>
              <a:rPr lang="en" altLang="zh-CN" dirty="0">
                <a:latin typeface="Microsoft YaHei Light" panose="020B0503020204020204" pitchFamily="34" charset="-122"/>
                <a:ea typeface="Microsoft YaHei Light" panose="020B0503020204020204" pitchFamily="34" charset="-122"/>
              </a:rPr>
              <a:t>G</a:t>
            </a:r>
            <a:r>
              <a:rPr lang="zh-CN" altLang="en-US" dirty="0">
                <a:latin typeface="Microsoft YaHei Light" panose="020B0503020204020204" pitchFamily="34" charset="-122"/>
                <a:ea typeface="Microsoft YaHei Light" panose="020B0503020204020204" pitchFamily="34" charset="-122"/>
              </a:rPr>
              <a:t>的块</a:t>
            </a:r>
            <a:r>
              <a:rPr lang="en-US" altLang="zh-CN" dirty="0">
                <a:latin typeface="Microsoft YaHei Light" panose="020B0503020204020204" pitchFamily="34" charset="-122"/>
                <a:ea typeface="Microsoft YaHei Light" panose="020B0503020204020204" pitchFamily="34" charset="-122"/>
              </a:rPr>
              <a:t>(block)</a:t>
            </a:r>
          </a:p>
          <a:p>
            <a:pPr marL="800100" lvl="1" indent="-342900">
              <a:lnSpc>
                <a:spcPct val="150000"/>
              </a:lnSpc>
              <a:buFont typeface="+mj-ea"/>
              <a:buAutoNum type="circleNumDbPlain"/>
              <a:defRPr/>
            </a:pPr>
            <a:r>
              <a:rPr lang="zh-CN" altLang="en-US" dirty="0">
                <a:latin typeface="Microsoft YaHei Light" panose="020B0503020204020204" pitchFamily="34" charset="-122"/>
                <a:ea typeface="Microsoft YaHei Light" panose="020B0503020204020204" pitchFamily="34" charset="-122"/>
              </a:rPr>
              <a:t>连通度定义：</a:t>
            </a:r>
            <a:r>
              <a:rPr lang="zh-CN" altLang="en-US" b="0" i="0" dirty="0">
                <a:solidFill>
                  <a:srgbClr val="202122"/>
                </a:solidFill>
                <a:effectLst/>
                <a:latin typeface="Arial" panose="020B0604020202020204" pitchFamily="34" charset="0"/>
              </a:rPr>
              <a:t>为了让图分解成孤立的子图所要删除的</a:t>
            </a:r>
            <a:r>
              <a:rPr lang="zh-CN" altLang="en-US" b="0" i="0" dirty="0">
                <a:solidFill>
                  <a:srgbClr val="003F87"/>
                </a:solidFill>
                <a:effectLst/>
                <a:latin typeface="Arial" panose="020B0604020202020204" pitchFamily="34" charset="0"/>
              </a:rPr>
              <a:t>顶点数的最小值</a:t>
            </a:r>
            <a:r>
              <a:rPr lang="zh-CN" altLang="en-US" dirty="0">
                <a:solidFill>
                  <a:srgbClr val="202122"/>
                </a:solidFill>
                <a:latin typeface="Arial" panose="020B0604020202020204" pitchFamily="34" charset="0"/>
              </a:rPr>
              <a:t>。点联通度为最小的割点集的大小，类似的，边联通度为最小的割边集的大小</a:t>
            </a:r>
            <a:endParaRPr lang="en-US" altLang="zh-CN" dirty="0">
              <a:latin typeface="Microsoft YaHei Light" panose="020B0503020204020204" pitchFamily="34" charset="-122"/>
              <a:ea typeface="Microsoft YaHei Light" panose="020B0503020204020204" pitchFamily="34" charset="-122"/>
            </a:endParaRPr>
          </a:p>
        </p:txBody>
      </p:sp>
      <p:grpSp>
        <p:nvGrpSpPr>
          <p:cNvPr id="31" name="组合 30">
            <a:extLst>
              <a:ext uri="{FF2B5EF4-FFF2-40B4-BE49-F238E27FC236}">
                <a16:creationId xmlns:a16="http://schemas.microsoft.com/office/drawing/2014/main" id="{76F359AB-540F-141B-DEC8-C812A054DA40}"/>
              </a:ext>
            </a:extLst>
          </p:cNvPr>
          <p:cNvGrpSpPr/>
          <p:nvPr/>
        </p:nvGrpSpPr>
        <p:grpSpPr>
          <a:xfrm>
            <a:off x="6956949" y="899399"/>
            <a:ext cx="4740155" cy="4807718"/>
            <a:chOff x="7188543" y="1513080"/>
            <a:chExt cx="4729834" cy="4629395"/>
          </a:xfrm>
        </p:grpSpPr>
        <p:pic>
          <p:nvPicPr>
            <p:cNvPr id="2054" name="Picture 6" descr="图1">
              <a:extLst>
                <a:ext uri="{FF2B5EF4-FFF2-40B4-BE49-F238E27FC236}">
                  <a16:creationId xmlns:a16="http://schemas.microsoft.com/office/drawing/2014/main" id="{0BDB957A-B486-955D-FE8E-15D0279BAE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8543" y="1513080"/>
              <a:ext cx="4699582" cy="20493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图2">
              <a:extLst>
                <a:ext uri="{FF2B5EF4-FFF2-40B4-BE49-F238E27FC236}">
                  <a16:creationId xmlns:a16="http://schemas.microsoft.com/office/drawing/2014/main" id="{BE712736-5AD2-A3A3-871B-5BA37C259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0650" y="3674016"/>
              <a:ext cx="4727727" cy="2468459"/>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图片 48">
            <a:extLst>
              <a:ext uri="{FF2B5EF4-FFF2-40B4-BE49-F238E27FC236}">
                <a16:creationId xmlns:a16="http://schemas.microsoft.com/office/drawing/2014/main" id="{31502D6A-2BF9-767B-B88F-DB52FDA6F340}"/>
              </a:ext>
            </a:extLst>
          </p:cNvPr>
          <p:cNvPicPr>
            <a:picLocks noChangeAspect="1"/>
          </p:cNvPicPr>
          <p:nvPr/>
        </p:nvPicPr>
        <p:blipFill>
          <a:blip r:embed="rId7"/>
          <a:stretch>
            <a:fillRect/>
          </a:stretch>
        </p:blipFill>
        <p:spPr>
          <a:xfrm>
            <a:off x="6503810" y="4230462"/>
            <a:ext cx="5666925" cy="2128302"/>
          </a:xfrm>
          <a:prstGeom prst="rect">
            <a:avLst/>
          </a:prstGeom>
        </p:spPr>
      </p:pic>
      <p:sp>
        <p:nvSpPr>
          <p:cNvPr id="10" name="文本占位符 10">
            <a:extLst>
              <a:ext uri="{FF2B5EF4-FFF2-40B4-BE49-F238E27FC236}">
                <a16:creationId xmlns:a16="http://schemas.microsoft.com/office/drawing/2014/main" id="{B4604CB6-3406-D565-0E0A-7C666D4E74E4}"/>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269321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7/46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A60EDE69-3FC4-463D-B8FA-519ED3E54C8E}"/>
              </a:ext>
            </a:extLst>
          </p:cNvPr>
          <p:cNvSpPr/>
          <p:nvPr/>
        </p:nvSpPr>
        <p:spPr>
          <a:xfrm>
            <a:off x="2982102" y="123194"/>
            <a:ext cx="1207666"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2832598" y="85649"/>
            <a:ext cx="15018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rPr>
              <a:t>图论基础</a:t>
            </a:r>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1</a:t>
            </a:r>
            <a:r>
              <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rPr>
              <a:t>.2</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图的性质</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18" name="文本框 9">
            <a:extLst>
              <a:ext uri="{FF2B5EF4-FFF2-40B4-BE49-F238E27FC236}">
                <a16:creationId xmlns:a16="http://schemas.microsoft.com/office/drawing/2014/main" id="{509EE37D-897E-A3C8-7A5C-6EC55F49023D}"/>
              </a:ext>
            </a:extLst>
          </p:cNvPr>
          <p:cNvSpPr txBox="1"/>
          <p:nvPr/>
        </p:nvSpPr>
        <p:spPr>
          <a:xfrm>
            <a:off x="275732" y="1211705"/>
            <a:ext cx="6729076" cy="54466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defTabSz="914400" rtl="0" eaLnBrk="1" fontAlgn="auto" latinLnBrk="0" hangingPunct="1">
              <a:lnSpc>
                <a:spcPct val="150000"/>
              </a:lnSpc>
              <a:spcBef>
                <a:spcPts val="0"/>
              </a:spcBef>
              <a:spcAft>
                <a:spcPts val="0"/>
              </a:spcAft>
              <a:buClrTx/>
              <a:buSzTx/>
              <a:buFont typeface="+mj-lt"/>
              <a:buAutoNum type="arabicPeriod" startAt="3"/>
              <a:tabLst/>
              <a:defRPr/>
            </a:pPr>
            <a:r>
              <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中心性：用于衡量某个节点在图中的重要程度</a:t>
            </a:r>
            <a:endParaRPr lang="en-US" altLang="zh-CN" dirty="0">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度中心性：通过度来衡量节点的重要程度</a:t>
            </a:r>
            <a:endParaRPr kumimoji="0" lang="en-US" altLang="zh-CN"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endParaRPr>
          </a:p>
          <a:p>
            <a:pPr lvl="1">
              <a:lnSpc>
                <a:spcPct val="150000"/>
              </a:lnSpc>
              <a:defRPr/>
            </a:pPr>
            <a:r>
              <a:rPr lang="en-US" altLang="zh-CN" dirty="0">
                <a:latin typeface="Microsoft YaHei Light" panose="020B0503020204020204" pitchFamily="34" charset="-122"/>
                <a:ea typeface="Microsoft YaHei Light" panose="020B0503020204020204" pitchFamily="34" charset="-122"/>
              </a:rPr>
              <a:t>	</a:t>
            </a:r>
            <a:r>
              <a:rPr lang="zh-CN" altLang="en-US" dirty="0">
                <a:latin typeface="Microsoft YaHei Light" panose="020B0503020204020204" pitchFamily="34" charset="-122"/>
                <a:ea typeface="Microsoft YaHei Light" panose="020B0503020204020204" pitchFamily="34" charset="-122"/>
              </a:rPr>
              <a:t>公式：</a:t>
            </a:r>
            <a:endPar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特征向量中心性：节点的重要程度不仅取决于邻居节点数量，也取决于</a:t>
            </a:r>
            <a:r>
              <a:rPr kumimoji="0" lang="zh-CN" altLang="en-US" u="none" strike="noStrike" kern="1200" cap="none" spc="0" normalizeH="0" baseline="0" noProof="0" dirty="0">
                <a:ln>
                  <a:noFill/>
                </a:ln>
                <a:solidFill>
                  <a:srgbClr val="003F87"/>
                </a:solidFill>
                <a:effectLst/>
                <a:uLnTx/>
                <a:uFillTx/>
                <a:latin typeface="Microsoft YaHei Light" panose="020B0503020204020204" pitchFamily="34" charset="-122"/>
                <a:ea typeface="Microsoft YaHei Light" panose="020B0503020204020204" pitchFamily="34" charset="-122"/>
              </a:rPr>
              <a:t>邻居节点的重要程度</a:t>
            </a:r>
            <a:endParaRPr kumimoji="0" lang="en-US" altLang="zh-CN" u="none" strike="noStrike" kern="1200" cap="none" spc="0" normalizeH="0" baseline="0" noProof="0" dirty="0">
              <a:ln>
                <a:noFill/>
              </a:ln>
              <a:solidFill>
                <a:srgbClr val="003F87"/>
              </a:solidFill>
              <a:effectLst/>
              <a:uLnTx/>
              <a:uFillTx/>
              <a:latin typeface="Microsoft YaHei Light" panose="020B0503020204020204" pitchFamily="34" charset="-122"/>
              <a:ea typeface="Microsoft YaHei Light" panose="020B0503020204020204" pitchFamily="34" charset="-122"/>
            </a:endParaRPr>
          </a:p>
          <a:p>
            <a:pPr lvl="2">
              <a:lnSpc>
                <a:spcPct val="150000"/>
              </a:lnSpc>
              <a:defRPr/>
            </a:pPr>
            <a:r>
              <a:rPr lang="zh-CN" altLang="en-US" dirty="0">
                <a:latin typeface="Microsoft YaHei Light" panose="020B0503020204020204" pitchFamily="34" charset="-122"/>
                <a:ea typeface="Microsoft YaHei Light" panose="020B0503020204020204" pitchFamily="34" charset="-122"/>
              </a:rPr>
              <a:t>公式：</a:t>
            </a:r>
            <a:endParaRPr lang="en-US" altLang="zh-CN" dirty="0">
              <a:latin typeface="Microsoft YaHei Light" panose="020B0503020204020204" pitchFamily="34" charset="-122"/>
              <a:ea typeface="Microsoft YaHei Light" panose="020B0503020204020204" pitchFamily="34" charset="-122"/>
            </a:endParaRPr>
          </a:p>
          <a:p>
            <a:pPr lvl="1">
              <a:lnSpc>
                <a:spcPct val="150000"/>
              </a:lnSpc>
              <a:defRPr/>
            </a:pPr>
            <a:endParaRPr kumimoji="0" lang="en-US" altLang="zh-CN"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endParaRPr>
          </a:p>
          <a:p>
            <a:pPr marL="800100" lvl="1" indent="-342900">
              <a:lnSpc>
                <a:spcPct val="150000"/>
              </a:lnSpc>
              <a:buFont typeface="Wingdings" pitchFamily="2" charset="2"/>
              <a:buChar char="l"/>
              <a:defRPr/>
            </a:pPr>
            <a:r>
              <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介数中心性：节点在图中</a:t>
            </a:r>
            <a:r>
              <a:rPr kumimoji="0" lang="zh-CN" altLang="en-US" u="none" strike="noStrike" kern="1200" cap="none" spc="0" normalizeH="0" baseline="0" noProof="0" dirty="0">
                <a:ln>
                  <a:noFill/>
                </a:ln>
                <a:solidFill>
                  <a:srgbClr val="003F87"/>
                </a:solidFill>
                <a:effectLst/>
                <a:uLnTx/>
                <a:uFillTx/>
                <a:latin typeface="Microsoft YaHei Light" panose="020B0503020204020204" pitchFamily="34" charset="-122"/>
                <a:ea typeface="Microsoft YaHei Light" panose="020B0503020204020204" pitchFamily="34" charset="-122"/>
              </a:rPr>
              <a:t>是否处于重要位置</a:t>
            </a:r>
            <a:r>
              <a:rPr kumimoji="0" lang="zh-CN" altLang="en-US"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rPr>
              <a:t>也会影响节点的重要程度</a:t>
            </a:r>
            <a:endParaRPr kumimoji="0" lang="en-US" altLang="zh-CN" u="none" strike="noStrike" kern="1200" cap="none" spc="0" normalizeH="0" baseline="0" noProof="0" dirty="0">
              <a:ln>
                <a:noFill/>
              </a:ln>
              <a:effectLst/>
              <a:uLnTx/>
              <a:uFillTx/>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具体思想：如果有许多路通过一个节点，那么该节点处于重要位置</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r>
              <a:rPr lang="zh-CN" altLang="en-US" dirty="0">
                <a:latin typeface="Microsoft YaHei Light" panose="020B0503020204020204" pitchFamily="34" charset="-122"/>
                <a:ea typeface="Microsoft YaHei Light" panose="020B0503020204020204" pitchFamily="34" charset="-122"/>
              </a:rPr>
              <a:t>计算公式：</a:t>
            </a:r>
            <a:endParaRPr lang="en-US" altLang="zh-CN" dirty="0">
              <a:latin typeface="Microsoft YaHei Light" panose="020B0503020204020204" pitchFamily="34" charset="-122"/>
              <a:ea typeface="Microsoft YaHei Light" panose="020B0503020204020204" pitchFamily="34" charset="-122"/>
            </a:endParaRPr>
          </a:p>
          <a:p>
            <a:pPr marL="1257300" lvl="2" indent="-342900">
              <a:lnSpc>
                <a:spcPct val="150000"/>
              </a:lnSpc>
              <a:buFont typeface="Wingdings" pitchFamily="2" charset="2"/>
              <a:buChar char="l"/>
              <a:defRPr/>
            </a:pPr>
            <a:endParaRPr lang="en-US" altLang="zh-CN" dirty="0">
              <a:latin typeface="Microsoft YaHei Light" panose="020B0503020204020204" pitchFamily="34" charset="-122"/>
              <a:ea typeface="Microsoft YaHei Light" panose="020B0503020204020204" pitchFamily="34" charset="-122"/>
            </a:endParaRPr>
          </a:p>
        </p:txBody>
      </p:sp>
      <p:pic>
        <p:nvPicPr>
          <p:cNvPr id="21" name="图形 20">
            <a:extLst>
              <a:ext uri="{FF2B5EF4-FFF2-40B4-BE49-F238E27FC236}">
                <a16:creationId xmlns:a16="http://schemas.microsoft.com/office/drawing/2014/main" id="{FD367888-FA02-C7AC-4B2E-332E8E5F40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95012" y="2039402"/>
            <a:ext cx="1488519" cy="496173"/>
          </a:xfrm>
          <a:prstGeom prst="rect">
            <a:avLst/>
          </a:prstGeom>
        </p:spPr>
      </p:pic>
      <p:pic>
        <p:nvPicPr>
          <p:cNvPr id="25" name="图形 24">
            <a:extLst>
              <a:ext uri="{FF2B5EF4-FFF2-40B4-BE49-F238E27FC236}">
                <a16:creationId xmlns:a16="http://schemas.microsoft.com/office/drawing/2014/main" id="{F5DADFBF-0394-D8D9-EF17-8FE3C2F68F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63483" y="3353958"/>
            <a:ext cx="1488519" cy="709910"/>
          </a:xfrm>
          <a:prstGeom prst="rect">
            <a:avLst/>
          </a:prstGeom>
        </p:spPr>
      </p:pic>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7" name="图片 26">
            <a:extLst>
              <a:ext uri="{FF2B5EF4-FFF2-40B4-BE49-F238E27FC236}">
                <a16:creationId xmlns:a16="http://schemas.microsoft.com/office/drawing/2014/main" id="{2549D3F8-A12F-30F0-833E-28C2506900F8}"/>
              </a:ext>
            </a:extLst>
          </p:cNvPr>
          <p:cNvPicPr>
            <a:picLocks noChangeAspect="1"/>
          </p:cNvPicPr>
          <p:nvPr/>
        </p:nvPicPr>
        <p:blipFill>
          <a:blip r:embed="rId9"/>
          <a:stretch>
            <a:fillRect/>
          </a:stretch>
        </p:blipFill>
        <p:spPr>
          <a:xfrm>
            <a:off x="3084266" y="5592161"/>
            <a:ext cx="1845649" cy="637588"/>
          </a:xfrm>
          <a:prstGeom prst="rect">
            <a:avLst/>
          </a:prstGeom>
        </p:spPr>
      </p:pic>
      <p:pic>
        <p:nvPicPr>
          <p:cNvPr id="34" name="图形 33">
            <a:extLst>
              <a:ext uri="{FF2B5EF4-FFF2-40B4-BE49-F238E27FC236}">
                <a16:creationId xmlns:a16="http://schemas.microsoft.com/office/drawing/2014/main" id="{0248B929-A1CB-1594-BCC0-31692B27A4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88606" y="1876423"/>
            <a:ext cx="2197100" cy="2044700"/>
          </a:xfrm>
          <a:prstGeom prst="rect">
            <a:avLst/>
          </a:prstGeom>
        </p:spPr>
      </p:pic>
      <p:sp>
        <p:nvSpPr>
          <p:cNvPr id="35" name="文本框 9">
            <a:extLst>
              <a:ext uri="{FF2B5EF4-FFF2-40B4-BE49-F238E27FC236}">
                <a16:creationId xmlns:a16="http://schemas.microsoft.com/office/drawing/2014/main" id="{C74C0DC1-4567-2B49-2AF1-80B01DA1AB3C}"/>
              </a:ext>
            </a:extLst>
          </p:cNvPr>
          <p:cNvSpPr txBox="1"/>
          <p:nvPr/>
        </p:nvSpPr>
        <p:spPr>
          <a:xfrm>
            <a:off x="8318943" y="4130775"/>
            <a:ext cx="3157197" cy="12917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50000"/>
              </a:lnSpc>
              <a:spcBef>
                <a:spcPts val="0"/>
              </a:spcBef>
              <a:spcAft>
                <a:spcPts val="0"/>
              </a:spcAft>
              <a:buClrTx/>
              <a:buSzTx/>
              <a:tabLst/>
              <a:defRPr/>
            </a:pPr>
            <a:r>
              <a:rPr lang="zh-CN" altLang="en-US" dirty="0">
                <a:latin typeface="Microsoft YaHei Light" panose="020B0503020204020204" pitchFamily="34" charset="-122"/>
                <a:ea typeface="Microsoft YaHei Light" panose="020B0503020204020204" pitchFamily="34" charset="-122"/>
              </a:rPr>
              <a:t>以图中</a:t>
            </a:r>
            <a:r>
              <a:rPr lang="en-US" altLang="zh-CN" dirty="0">
                <a:latin typeface="Microsoft YaHei Light" panose="020B0503020204020204" pitchFamily="34" charset="-122"/>
                <a:ea typeface="Microsoft YaHei Light" panose="020B0503020204020204" pitchFamily="34" charset="-122"/>
              </a:rPr>
              <a:t>V3</a:t>
            </a:r>
            <a:r>
              <a:rPr lang="zh-CN" altLang="en-US" dirty="0">
                <a:latin typeface="Microsoft YaHei Light" panose="020B0503020204020204" pitchFamily="34" charset="-122"/>
                <a:ea typeface="Microsoft YaHei Light" panose="020B0503020204020204" pitchFamily="34" charset="-122"/>
              </a:rPr>
              <a:t>节点为例，其</a:t>
            </a:r>
            <a:endParaRPr lang="en-US" altLang="zh-CN" dirty="0">
              <a:latin typeface="Microsoft YaHei Light" panose="020B0503020204020204" pitchFamily="34" charset="-122"/>
              <a:ea typeface="Microsoft YaHei Light" panose="020B0503020204020204" pitchFamily="34" charset="-122"/>
            </a:endParaRPr>
          </a:p>
          <a:p>
            <a:pPr marR="0" lvl="0" defTabSz="914400" rtl="0" eaLnBrk="1" fontAlgn="auto" latinLnBrk="0" hangingPunct="1">
              <a:lnSpc>
                <a:spcPct val="150000"/>
              </a:lnSpc>
              <a:spcBef>
                <a:spcPts val="0"/>
              </a:spcBef>
              <a:spcAft>
                <a:spcPts val="0"/>
              </a:spcAft>
              <a:buClrTx/>
              <a:buSzTx/>
              <a:tabLst/>
              <a:defRPr/>
            </a:pPr>
            <a:r>
              <a:rPr lang="zh-CN" altLang="en-US" dirty="0">
                <a:latin typeface="Microsoft YaHei Light" panose="020B0503020204020204" pitchFamily="34" charset="-122"/>
                <a:ea typeface="Microsoft YaHei Light" panose="020B0503020204020204" pitchFamily="34" charset="-122"/>
              </a:rPr>
              <a:t>度中心性为：</a:t>
            </a:r>
            <a:r>
              <a:rPr lang="en-US" altLang="zh-CN" dirty="0">
                <a:latin typeface="Microsoft YaHei Light" panose="020B0503020204020204" pitchFamily="34" charset="-122"/>
                <a:ea typeface="Microsoft YaHei Light" panose="020B0503020204020204" pitchFamily="34" charset="-122"/>
              </a:rPr>
              <a:t>3/</a:t>
            </a:r>
            <a:r>
              <a:rPr lang="zh-CN" altLang="en-US" dirty="0">
                <a:latin typeface="Microsoft YaHei Light" panose="020B0503020204020204" pitchFamily="34" charset="-122"/>
                <a:ea typeface="Microsoft YaHei Light" panose="020B0503020204020204" pitchFamily="34" charset="-122"/>
              </a:rPr>
              <a:t>（</a:t>
            </a:r>
            <a:r>
              <a:rPr lang="en-US" altLang="zh-CN" dirty="0">
                <a:latin typeface="Microsoft YaHei Light" panose="020B0503020204020204" pitchFamily="34" charset="-122"/>
                <a:ea typeface="Microsoft YaHei Light" panose="020B0503020204020204" pitchFamily="34" charset="-122"/>
              </a:rPr>
              <a:t>5-1</a:t>
            </a:r>
            <a:r>
              <a:rPr lang="zh-CN" altLang="en-US" dirty="0">
                <a:latin typeface="Microsoft YaHei Light" panose="020B0503020204020204" pitchFamily="34" charset="-122"/>
                <a:ea typeface="Microsoft YaHei Light" panose="020B0503020204020204" pitchFamily="34" charset="-122"/>
              </a:rPr>
              <a:t>）</a:t>
            </a:r>
            <a:r>
              <a:rPr lang="en-US" altLang="zh-CN" dirty="0">
                <a:latin typeface="Microsoft YaHei Light" panose="020B0503020204020204" pitchFamily="34" charset="-122"/>
                <a:ea typeface="Microsoft YaHei Light" panose="020B0503020204020204" pitchFamily="34" charset="-122"/>
              </a:rPr>
              <a:t>=3/4</a:t>
            </a:r>
          </a:p>
          <a:p>
            <a:pPr marR="0" lvl="0" defTabSz="914400" rtl="0" eaLnBrk="1" fontAlgn="auto" latinLnBrk="0" hangingPunct="1">
              <a:lnSpc>
                <a:spcPct val="150000"/>
              </a:lnSpc>
              <a:spcBef>
                <a:spcPts val="0"/>
              </a:spcBef>
              <a:spcAft>
                <a:spcPts val="0"/>
              </a:spcAft>
              <a:buClrTx/>
              <a:buSzTx/>
              <a:tabLst/>
              <a:defRPr/>
            </a:pPr>
            <a:r>
              <a:rPr lang="zh-CN" altLang="en-US" dirty="0">
                <a:latin typeface="Microsoft YaHei Light" panose="020B0503020204020204" pitchFamily="34" charset="-122"/>
                <a:ea typeface="Microsoft YaHei Light" panose="020B0503020204020204" pitchFamily="34" charset="-122"/>
              </a:rPr>
              <a:t>介数中心性为：</a:t>
            </a:r>
            <a:r>
              <a:rPr lang="en-US" altLang="zh-CN" dirty="0">
                <a:latin typeface="Microsoft YaHei Light" panose="020B0503020204020204" pitchFamily="34" charset="-122"/>
                <a:ea typeface="Microsoft YaHei Light" panose="020B0503020204020204" pitchFamily="34" charset="-122"/>
              </a:rPr>
              <a:t>7/20</a:t>
            </a:r>
          </a:p>
        </p:txBody>
      </p:sp>
      <p:sp>
        <p:nvSpPr>
          <p:cNvPr id="10" name="文本占位符 10">
            <a:extLst>
              <a:ext uri="{FF2B5EF4-FFF2-40B4-BE49-F238E27FC236}">
                <a16:creationId xmlns:a16="http://schemas.microsoft.com/office/drawing/2014/main" id="{4D8E1035-D47F-C745-6BC8-8B3D7F12DE32}"/>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171603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8/46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A60EDE69-3FC4-463D-B8FA-519ED3E54C8E}"/>
              </a:ext>
            </a:extLst>
          </p:cNvPr>
          <p:cNvSpPr/>
          <p:nvPr/>
        </p:nvSpPr>
        <p:spPr>
          <a:xfrm>
            <a:off x="2982102" y="123194"/>
            <a:ext cx="1207666"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2832598" y="85649"/>
            <a:ext cx="15018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rPr>
              <a:t>图论基础</a:t>
            </a:r>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1</a:t>
            </a:r>
            <a:r>
              <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rPr>
              <a:t>.3</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图上任务</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pic>
        <p:nvPicPr>
          <p:cNvPr id="30" name="图片 29" descr="图表&#10;&#10;描述已自动生成">
            <a:extLst>
              <a:ext uri="{FF2B5EF4-FFF2-40B4-BE49-F238E27FC236}">
                <a16:creationId xmlns:a16="http://schemas.microsoft.com/office/drawing/2014/main" id="{8148F416-C643-E3DA-7E50-04B1A1E5961D}"/>
              </a:ext>
            </a:extLst>
          </p:cNvPr>
          <p:cNvPicPr>
            <a:picLocks noChangeAspect="1"/>
          </p:cNvPicPr>
          <p:nvPr/>
        </p:nvPicPr>
        <p:blipFill>
          <a:blip r:embed="rId5"/>
          <a:stretch>
            <a:fillRect/>
          </a:stretch>
        </p:blipFill>
        <p:spPr>
          <a:xfrm>
            <a:off x="6096000" y="1144785"/>
            <a:ext cx="2328002" cy="2344197"/>
          </a:xfrm>
          <a:prstGeom prst="rect">
            <a:avLst/>
          </a:prstGeom>
        </p:spPr>
      </p:pic>
      <p:pic>
        <p:nvPicPr>
          <p:cNvPr id="31" name="图片 30" descr="图表&#10;&#10;描述已自动生成">
            <a:extLst>
              <a:ext uri="{FF2B5EF4-FFF2-40B4-BE49-F238E27FC236}">
                <a16:creationId xmlns:a16="http://schemas.microsoft.com/office/drawing/2014/main" id="{F6CCCC30-44EB-9058-5266-9141D753DC83}"/>
              </a:ext>
            </a:extLst>
          </p:cNvPr>
          <p:cNvPicPr>
            <a:picLocks noChangeAspect="1"/>
          </p:cNvPicPr>
          <p:nvPr/>
        </p:nvPicPr>
        <p:blipFill>
          <a:blip r:embed="rId6"/>
          <a:stretch>
            <a:fillRect/>
          </a:stretch>
        </p:blipFill>
        <p:spPr>
          <a:xfrm>
            <a:off x="9113520" y="1173207"/>
            <a:ext cx="2252919" cy="2344197"/>
          </a:xfrm>
          <a:prstGeom prst="rect">
            <a:avLst/>
          </a:prstGeom>
        </p:spPr>
      </p:pic>
      <p:pic>
        <p:nvPicPr>
          <p:cNvPr id="32" name="图片 31" descr="图表&#10;&#10;描述已自动生成">
            <a:extLst>
              <a:ext uri="{FF2B5EF4-FFF2-40B4-BE49-F238E27FC236}">
                <a16:creationId xmlns:a16="http://schemas.microsoft.com/office/drawing/2014/main" id="{9FAA210D-630E-044D-3617-79C6DED2545E}"/>
              </a:ext>
            </a:extLst>
          </p:cNvPr>
          <p:cNvPicPr>
            <a:picLocks noChangeAspect="1"/>
          </p:cNvPicPr>
          <p:nvPr/>
        </p:nvPicPr>
        <p:blipFill>
          <a:blip r:embed="rId7"/>
          <a:stretch>
            <a:fillRect/>
          </a:stretch>
        </p:blipFill>
        <p:spPr>
          <a:xfrm>
            <a:off x="6096000" y="3806970"/>
            <a:ext cx="2686059" cy="2344197"/>
          </a:xfrm>
          <a:prstGeom prst="rect">
            <a:avLst/>
          </a:prstGeom>
        </p:spPr>
      </p:pic>
      <p:pic>
        <p:nvPicPr>
          <p:cNvPr id="33" name="图片 32" descr="图示&#10;&#10;描述已自动生成">
            <a:extLst>
              <a:ext uri="{FF2B5EF4-FFF2-40B4-BE49-F238E27FC236}">
                <a16:creationId xmlns:a16="http://schemas.microsoft.com/office/drawing/2014/main" id="{2B64698B-8156-7D77-9E12-88A8F804F240}"/>
              </a:ext>
            </a:extLst>
          </p:cNvPr>
          <p:cNvPicPr>
            <a:picLocks noChangeAspect="1"/>
          </p:cNvPicPr>
          <p:nvPr/>
        </p:nvPicPr>
        <p:blipFill>
          <a:blip r:embed="rId8"/>
          <a:stretch>
            <a:fillRect/>
          </a:stretch>
        </p:blipFill>
        <p:spPr>
          <a:xfrm>
            <a:off x="9093367" y="3806970"/>
            <a:ext cx="2569302" cy="2344197"/>
          </a:xfrm>
          <a:prstGeom prst="rect">
            <a:avLst/>
          </a:prstGeom>
        </p:spPr>
      </p:pic>
      <p:graphicFrame>
        <p:nvGraphicFramePr>
          <p:cNvPr id="51" name="文本框 9">
            <a:extLst>
              <a:ext uri="{FF2B5EF4-FFF2-40B4-BE49-F238E27FC236}">
                <a16:creationId xmlns:a16="http://schemas.microsoft.com/office/drawing/2014/main" id="{C8DB37E9-16AB-3562-C926-60FE8662B688}"/>
              </a:ext>
            </a:extLst>
          </p:cNvPr>
          <p:cNvGraphicFramePr/>
          <p:nvPr>
            <p:extLst>
              <p:ext uri="{D42A27DB-BD31-4B8C-83A1-F6EECF244321}">
                <p14:modId xmlns:p14="http://schemas.microsoft.com/office/powerpoint/2010/main" val="541202380"/>
              </p:ext>
            </p:extLst>
          </p:nvPr>
        </p:nvGraphicFramePr>
        <p:xfrm>
          <a:off x="533259" y="1295161"/>
          <a:ext cx="5130750" cy="475576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文本占位符 10">
            <a:extLst>
              <a:ext uri="{FF2B5EF4-FFF2-40B4-BE49-F238E27FC236}">
                <a16:creationId xmlns:a16="http://schemas.microsoft.com/office/drawing/2014/main" id="{048B2961-3773-4EDF-1660-5B76D3E82A4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Tree>
    <p:extLst>
      <p:ext uri="{BB962C8B-B14F-4D97-AF65-F5344CB8AC3E}">
        <p14:creationId xmlns:p14="http://schemas.microsoft.com/office/powerpoint/2010/main" val="3449286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37969"/>
            <a:ext cx="12192000" cy="72000"/>
          </a:xfrm>
          <a:prstGeom prst="rect">
            <a:avLst/>
          </a:prstGeom>
          <a:solidFill>
            <a:srgbClr val="003F87">
              <a:alpha val="499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730" y="10886"/>
            <a:ext cx="1787753" cy="495823"/>
          </a:xfrm>
          <a:prstGeom prst="rect">
            <a:avLst/>
          </a:prstGeom>
        </p:spPr>
      </p:pic>
      <p:sp>
        <p:nvSpPr>
          <p:cNvPr id="3" name="矩形 2">
            <a:extLst>
              <a:ext uri="{FF2B5EF4-FFF2-40B4-BE49-F238E27FC236}">
                <a16:creationId xmlns:a16="http://schemas.microsoft.com/office/drawing/2014/main" id="{ACBE30CB-CB62-76E4-C162-9D0F88679797}"/>
              </a:ext>
            </a:extLst>
          </p:cNvPr>
          <p:cNvSpPr/>
          <p:nvPr/>
        </p:nvSpPr>
        <p:spPr>
          <a:xfrm>
            <a:off x="0" y="6376737"/>
            <a:ext cx="12192000" cy="72000"/>
          </a:xfrm>
          <a:prstGeom prst="rect">
            <a:avLst/>
          </a:prstGeom>
          <a:solidFill>
            <a:srgbClr val="003F87">
              <a:alpha val="500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16" name="文本占位符 10">
            <a:extLst>
              <a:ext uri="{FF2B5EF4-FFF2-40B4-BE49-F238E27FC236}">
                <a16:creationId xmlns:a16="http://schemas.microsoft.com/office/drawing/2014/main" id="{847D9CBA-BE39-6326-AA75-4B7CCDFC53D1}"/>
              </a:ext>
            </a:extLst>
          </p:cNvPr>
          <p:cNvSpPr>
            <a:spLocks noGrp="1"/>
          </p:cNvSpPr>
          <p:nvPr/>
        </p:nvSpPr>
        <p:spPr>
          <a:xfrm>
            <a:off x="11201400" y="6514915"/>
            <a:ext cx="852217" cy="266502"/>
          </a:xfrm>
          <a:prstGeom prst="rect">
            <a:avLst/>
          </a:prstGeom>
        </p:spPr>
        <p:txBody>
          <a:bodyPr vert="horz" lIns="91440" tIns="45720" rIns="91440" bIns="45720" rtlCol="0" anchor="ctr">
            <a:normAutofit fontScale="92500" lnSpcReduction="20000"/>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a:solidFill>
                  <a:srgbClr val="003F87"/>
                </a:solidFill>
                <a:latin typeface="Microsoft YaHei" panose="020B0503020204020204" pitchFamily="34" charset="-122"/>
                <a:ea typeface="Microsoft YaHei" panose="020B0503020204020204" pitchFamily="34" charset="-122"/>
              </a:rPr>
              <a:t>9/46</a:t>
            </a:r>
            <a:endParaRPr lang="zh-CN" altLang="en-US" sz="1400" dirty="0">
              <a:solidFill>
                <a:srgbClr val="003F87"/>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A60EDE69-3FC4-463D-B8FA-519ED3E54C8E}"/>
              </a:ext>
            </a:extLst>
          </p:cNvPr>
          <p:cNvSpPr/>
          <p:nvPr/>
        </p:nvSpPr>
        <p:spPr>
          <a:xfrm>
            <a:off x="2982102" y="123194"/>
            <a:ext cx="1207666"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2832598" y="85649"/>
            <a:ext cx="15018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Light"/>
                <a:ea typeface="微软雅黑 Light"/>
                <a:cs typeface="+mn-cs"/>
              </a:rPr>
              <a:t>图论基础</a:t>
            </a:r>
          </a:p>
        </p:txBody>
      </p:sp>
      <p:sp>
        <p:nvSpPr>
          <p:cNvPr id="5" name="文本框 4">
            <a:extLst>
              <a:ext uri="{FF2B5EF4-FFF2-40B4-BE49-F238E27FC236}">
                <a16:creationId xmlns:a16="http://schemas.microsoft.com/office/drawing/2014/main" id="{1A7EBC06-2FA6-4594-A4DE-6F2E9D86D04C}"/>
              </a:ext>
            </a:extLst>
          </p:cNvPr>
          <p:cNvSpPr txBox="1"/>
          <p:nvPr/>
        </p:nvSpPr>
        <p:spPr>
          <a:xfrm>
            <a:off x="4259951" y="85649"/>
            <a:ext cx="17877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基础图神经网络</a:t>
            </a:r>
            <a:endParaRPr kumimoji="0" lang="en-US" altLang="zh-CN"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5956633" y="85649"/>
            <a:ext cx="184733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复杂图神经网络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7669871" y="85649"/>
            <a:ext cx="18015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图神经网络性质</a:t>
            </a:r>
          </a:p>
        </p:txBody>
      </p:sp>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4286603" y="15882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7731917" y="173270"/>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10">
            <a:extLst>
              <a:ext uri="{FF2B5EF4-FFF2-40B4-BE49-F238E27FC236}">
                <a16:creationId xmlns:a16="http://schemas.microsoft.com/office/drawing/2014/main" id="{C223CBD4-2E7B-41F2-53EE-CE522D020665}"/>
              </a:ext>
            </a:extLst>
          </p:cNvPr>
          <p:cNvCxnSpPr>
            <a:cxnSpLocks/>
          </p:cNvCxnSpPr>
          <p:nvPr/>
        </p:nvCxnSpPr>
        <p:spPr>
          <a:xfrm>
            <a:off x="9395996"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0339305-AFC3-DEEB-17F9-A9AA1AC52B20}"/>
              </a:ext>
            </a:extLst>
          </p:cNvPr>
          <p:cNvSpPr txBox="1"/>
          <p:nvPr/>
        </p:nvSpPr>
        <p:spPr>
          <a:xfrm>
            <a:off x="9337273" y="85649"/>
            <a:ext cx="18054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图神经网络应用</a:t>
            </a:r>
          </a:p>
        </p:txBody>
      </p:sp>
      <p:sp>
        <p:nvSpPr>
          <p:cNvPr id="8" name="文本框 7">
            <a:extLst>
              <a:ext uri="{FF2B5EF4-FFF2-40B4-BE49-F238E27FC236}">
                <a16:creationId xmlns:a16="http://schemas.microsoft.com/office/drawing/2014/main" id="{4FA50401-4FBD-605F-5895-1410C33DF88B}"/>
              </a:ext>
            </a:extLst>
          </p:cNvPr>
          <p:cNvSpPr txBox="1"/>
          <p:nvPr/>
        </p:nvSpPr>
        <p:spPr>
          <a:xfrm>
            <a:off x="11048301" y="86332"/>
            <a:ext cx="12287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3F87"/>
                </a:solidFill>
                <a:effectLst/>
                <a:uLnTx/>
                <a:uFillTx/>
                <a:latin typeface="微软雅黑 Light"/>
                <a:ea typeface="微软雅黑 Light"/>
                <a:cs typeface="+mn-cs"/>
              </a:rPr>
              <a:t>参考资料</a:t>
            </a:r>
          </a:p>
        </p:txBody>
      </p:sp>
      <p:cxnSp>
        <p:nvCxnSpPr>
          <p:cNvPr id="13" name="直接连接符 10">
            <a:extLst>
              <a:ext uri="{FF2B5EF4-FFF2-40B4-BE49-F238E27FC236}">
                <a16:creationId xmlns:a16="http://schemas.microsoft.com/office/drawing/2014/main" id="{C73AF90B-3EAE-BDC5-683D-1D56CDEE72F7}"/>
              </a:ext>
            </a:extLst>
          </p:cNvPr>
          <p:cNvCxnSpPr>
            <a:cxnSpLocks/>
          </p:cNvCxnSpPr>
          <p:nvPr/>
        </p:nvCxnSpPr>
        <p:spPr>
          <a:xfrm>
            <a:off x="6012866" y="181779"/>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9CD7DA17-02C6-779E-4757-22FBFACA7C93}"/>
              </a:ext>
            </a:extLst>
          </p:cNvPr>
          <p:cNvCxnSpPr>
            <a:cxnSpLocks/>
          </p:cNvCxnSpPr>
          <p:nvPr/>
        </p:nvCxnSpPr>
        <p:spPr>
          <a:xfrm>
            <a:off x="11111942" y="165855"/>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823EBCD-679A-8C24-2150-E0EAA703E8DB}"/>
              </a:ext>
            </a:extLst>
          </p:cNvPr>
          <p:cNvSpPr txBox="1"/>
          <p:nvPr/>
        </p:nvSpPr>
        <p:spPr>
          <a:xfrm>
            <a:off x="196991" y="609969"/>
            <a:ext cx="2418253" cy="720000"/>
          </a:xfrm>
          <a:prstGeom prst="rect">
            <a:avLst/>
          </a:prstGeom>
          <a:noFill/>
        </p:spPr>
        <p:txBody>
          <a:bodyPr wrap="square" lIns="0" tIns="0" rIns="0" bIns="0" rtlCol="0" anchor="ctr">
            <a:no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altLang="zh-CN" sz="2000" dirty="0">
                <a:solidFill>
                  <a:srgbClr val="003F87"/>
                </a:solidFill>
                <a:latin typeface="Arial"/>
                <a:ea typeface="Microsoft YaHei"/>
              </a:rPr>
              <a:t>1</a:t>
            </a:r>
            <a:r>
              <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rPr>
              <a:t>.4</a:t>
            </a:r>
            <a:r>
              <a:rPr kumimoji="0" lang="zh-CN" altLang="en-US" sz="2000" b="0" i="0" u="none" strike="noStrike" kern="1200" cap="none" spc="0" normalizeH="0" baseline="0" noProof="0" dirty="0">
                <a:ln>
                  <a:noFill/>
                </a:ln>
                <a:solidFill>
                  <a:srgbClr val="003F87"/>
                </a:solidFill>
                <a:effectLst/>
                <a:uLnTx/>
                <a:uFillTx/>
                <a:latin typeface="Arial"/>
                <a:ea typeface="Microsoft YaHei"/>
                <a:cs typeface="+mn-cs"/>
              </a:rPr>
              <a:t> 参考文献</a:t>
            </a:r>
            <a:endParaRPr kumimoji="0" lang="en-US" altLang="zh-CN" sz="2000" b="0" i="0" u="none" strike="noStrike" kern="1200" cap="none" spc="0" normalizeH="0" baseline="0" noProof="0" dirty="0">
              <a:ln>
                <a:noFill/>
              </a:ln>
              <a:solidFill>
                <a:srgbClr val="003F87"/>
              </a:solidFill>
              <a:effectLst/>
              <a:uLnTx/>
              <a:uFillTx/>
              <a:latin typeface="Arial"/>
              <a:ea typeface="Microsoft YaHei"/>
              <a:cs typeface="+mn-cs"/>
            </a:endParaRPr>
          </a:p>
        </p:txBody>
      </p:sp>
      <p:sp>
        <p:nvSpPr>
          <p:cNvPr id="26" name="AutoShape 2" descr="{\displaystyle g(v)=\sum _{s\neq v\neq t}{\frac {\sigma _{st}(v)}{\sigma _{st}}}}">
            <a:extLst>
              <a:ext uri="{FF2B5EF4-FFF2-40B4-BE49-F238E27FC236}">
                <a16:creationId xmlns:a16="http://schemas.microsoft.com/office/drawing/2014/main" id="{611EED1B-D09C-3EF4-D321-567947A383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3600"/>
          </a:p>
        </p:txBody>
      </p:sp>
      <p:sp>
        <p:nvSpPr>
          <p:cNvPr id="10" name="文本占位符 10">
            <a:extLst>
              <a:ext uri="{FF2B5EF4-FFF2-40B4-BE49-F238E27FC236}">
                <a16:creationId xmlns:a16="http://schemas.microsoft.com/office/drawing/2014/main" id="{048B2961-3773-4EDF-1660-5B76D3E82A43}"/>
              </a:ext>
            </a:extLst>
          </p:cNvPr>
          <p:cNvSpPr>
            <a:spLocks noGrp="1"/>
          </p:cNvSpPr>
          <p:nvPr/>
        </p:nvSpPr>
        <p:spPr>
          <a:xfrm>
            <a:off x="0" y="6448737"/>
            <a:ext cx="2718033" cy="409263"/>
          </a:xfrm>
          <a:prstGeom prst="rect">
            <a:avLst/>
          </a:prstGeom>
        </p:spPr>
        <p:txBody>
          <a:bodyPr vert="horz" lIns="91440" tIns="45720" rIns="91440" bIns="45720" rtlCol="0" anchor="ctr">
            <a:normAutofit/>
          </a:bodyPr>
          <a:lstStyle>
            <a:lvl1pPr marL="0" indent="0" algn="dist" defTabSz="914400" rtl="0" eaLnBrk="1" latinLnBrk="0" hangingPunct="1">
              <a:lnSpc>
                <a:spcPct val="100000"/>
              </a:lnSpc>
              <a:spcBef>
                <a:spcPts val="1000"/>
              </a:spcBef>
              <a:buFont typeface="Arial" panose="020B0604020202020204" pitchFamily="34" charset="0"/>
              <a:buNone/>
              <a:defRPr sz="4800" b="1" kern="1200">
                <a:solidFill>
                  <a:schemeClr val="bg1"/>
                </a:solidFill>
                <a:latin typeface="方正粗雅宋简体" panose="02000000000000000000" pitchFamily="2" charset="-122"/>
                <a:ea typeface="方正粗雅宋简体" panose="02000000000000000000"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1400" dirty="0">
                <a:solidFill>
                  <a:srgbClr val="003F87"/>
                </a:solidFill>
                <a:latin typeface="Microsoft YaHei" panose="020B0503020204020204" pitchFamily="34" charset="-122"/>
                <a:ea typeface="Microsoft YaHei" panose="020B0503020204020204" pitchFamily="34" charset="-122"/>
              </a:rPr>
              <a:t>图神经网络</a:t>
            </a:r>
            <a:r>
              <a:rPr lang="en-US" altLang="zh-CN" sz="1400" dirty="0">
                <a:solidFill>
                  <a:srgbClr val="003F87"/>
                </a:solidFill>
                <a:latin typeface="Microsoft YaHei" panose="020B0503020204020204" pitchFamily="34" charset="-122"/>
                <a:ea typeface="Microsoft YaHei" panose="020B0503020204020204" pitchFamily="34" charset="-122"/>
              </a:rPr>
              <a:t>——</a:t>
            </a:r>
            <a:r>
              <a:rPr lang="zh-CN" altLang="en-US" sz="1400" dirty="0">
                <a:solidFill>
                  <a:srgbClr val="003F87"/>
                </a:solidFill>
                <a:latin typeface="Microsoft YaHei" panose="020B0503020204020204" pitchFamily="34" charset="-122"/>
                <a:ea typeface="Microsoft YaHei" panose="020B0503020204020204" pitchFamily="34" charset="-122"/>
              </a:rPr>
              <a:t>从理论到应用</a:t>
            </a:r>
          </a:p>
        </p:txBody>
      </p:sp>
      <p:sp>
        <p:nvSpPr>
          <p:cNvPr id="15" name="文本框 9">
            <a:extLst>
              <a:ext uri="{FF2B5EF4-FFF2-40B4-BE49-F238E27FC236}">
                <a16:creationId xmlns:a16="http://schemas.microsoft.com/office/drawing/2014/main" id="{509EE37D-897E-A3C8-7A5C-6EC55F49023D}"/>
              </a:ext>
            </a:extLst>
          </p:cNvPr>
          <p:cNvSpPr txBox="1"/>
          <p:nvPr/>
        </p:nvSpPr>
        <p:spPr>
          <a:xfrm>
            <a:off x="532548" y="1292554"/>
            <a:ext cx="9906852" cy="15277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en-US" altLang="zh-CN" sz="1600" dirty="0">
                <a:latin typeface="Microsoft YaHei Light" panose="020B0503020204020204" pitchFamily="34" charset="-122"/>
                <a:ea typeface="Microsoft YaHei Light" panose="020B0503020204020204" pitchFamily="34" charset="-122"/>
              </a:rPr>
              <a:t>[1].</a:t>
            </a:r>
            <a:r>
              <a:rPr lang="zh-CN" altLang="en-US" sz="1600" dirty="0">
                <a:latin typeface="Microsoft YaHei Light" panose="020B0503020204020204" pitchFamily="34" charset="-122"/>
                <a:ea typeface="Microsoft YaHei Light" panose="020B0503020204020204" pitchFamily="34" charset="-122"/>
              </a:rPr>
              <a:t>汪小帆</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李翔</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陈关荣</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网络科学导论</a:t>
            </a:r>
            <a:r>
              <a:rPr lang="en-US" altLang="zh-CN" sz="1600" dirty="0">
                <a:latin typeface="Microsoft YaHei Light" panose="020B0503020204020204" pitchFamily="34" charset="-122"/>
                <a:ea typeface="Microsoft YaHei Light" panose="020B0503020204020204" pitchFamily="34" charset="-122"/>
              </a:rPr>
              <a:t>[M]. </a:t>
            </a:r>
            <a:r>
              <a:rPr lang="zh-CN" altLang="en-US" sz="1600" dirty="0">
                <a:latin typeface="Microsoft YaHei Light" panose="020B0503020204020204" pitchFamily="34" charset="-122"/>
                <a:ea typeface="Microsoft YaHei Light" panose="020B0503020204020204" pitchFamily="34" charset="-122"/>
              </a:rPr>
              <a:t>第一版</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高等教育出版社</a:t>
            </a:r>
            <a:r>
              <a:rPr lang="en-US" altLang="zh-CN" sz="1600" dirty="0">
                <a:latin typeface="Microsoft YaHei Light" panose="020B0503020204020204" pitchFamily="34" charset="-122"/>
                <a:ea typeface="Microsoft YaHei Light" panose="020B0503020204020204" pitchFamily="34" charset="-122"/>
              </a:rPr>
              <a:t>, 2012</a:t>
            </a:r>
            <a:r>
              <a:rPr lang="zh-CN" altLang="en-US" sz="1600" dirty="0">
                <a:latin typeface="Microsoft YaHei Light" panose="020B0503020204020204" pitchFamily="34" charset="-122"/>
                <a:ea typeface="Microsoft YaHei Light" panose="020B0503020204020204" pitchFamily="34" charset="-122"/>
              </a:rPr>
              <a:t>年</a:t>
            </a:r>
            <a:r>
              <a:rPr lang="en-US" altLang="zh-CN" sz="1600" dirty="0">
                <a:latin typeface="Microsoft YaHei Light" panose="020B0503020204020204" pitchFamily="34" charset="-122"/>
                <a:ea typeface="Microsoft YaHei Light" panose="020B0503020204020204" pitchFamily="34" charset="-122"/>
              </a:rPr>
              <a:t>4</a:t>
            </a:r>
            <a:r>
              <a:rPr lang="zh-CN" altLang="en-US" sz="1600" dirty="0">
                <a:latin typeface="Microsoft YaHei Light" panose="020B0503020204020204" pitchFamily="34" charset="-122"/>
                <a:ea typeface="Microsoft YaHei Light" panose="020B0503020204020204" pitchFamily="34" charset="-122"/>
              </a:rPr>
              <a:t>月</a:t>
            </a:r>
            <a:r>
              <a:rPr lang="en-US" altLang="zh-CN" sz="1600" dirty="0">
                <a:latin typeface="Microsoft YaHei Light" panose="020B0503020204020204" pitchFamily="34" charset="-122"/>
                <a:ea typeface="Microsoft YaHei Light" panose="020B0503020204020204" pitchFamily="34" charset="-122"/>
              </a:rPr>
              <a:t>.</a:t>
            </a:r>
          </a:p>
          <a:p>
            <a:pPr>
              <a:lnSpc>
                <a:spcPct val="150000"/>
              </a:lnSpc>
              <a:defRPr/>
            </a:pPr>
            <a:r>
              <a:rPr lang="en-US" altLang="zh-CN" sz="1600" dirty="0">
                <a:latin typeface="Microsoft YaHei Light" panose="020B0503020204020204" pitchFamily="34" charset="-122"/>
                <a:ea typeface="Microsoft YaHei Light" panose="020B0503020204020204" pitchFamily="34" charset="-122"/>
              </a:rPr>
              <a:t>[2].</a:t>
            </a:r>
            <a:r>
              <a:rPr lang="zh-CN" altLang="en-US" sz="1600" dirty="0">
                <a:latin typeface="Microsoft YaHei Light" panose="020B0503020204020204" pitchFamily="34" charset="-122"/>
                <a:ea typeface="Microsoft YaHei Light" panose="020B0503020204020204" pitchFamily="34" charset="-122"/>
              </a:rPr>
              <a:t>艾伯特</a:t>
            </a:r>
            <a:r>
              <a:rPr lang="en-US" altLang="zh-CN" sz="1600" dirty="0">
                <a:latin typeface="Microsoft YaHei Light" panose="020B0503020204020204" pitchFamily="34" charset="-122"/>
                <a:ea typeface="Microsoft YaHei Light" panose="020B0503020204020204" pitchFamily="34" charset="-122"/>
              </a:rPr>
              <a:t>-</a:t>
            </a:r>
            <a:r>
              <a:rPr lang="zh-CN" altLang="en-US" sz="1600" dirty="0">
                <a:latin typeface="Microsoft YaHei Light" panose="020B0503020204020204" pitchFamily="34" charset="-122"/>
                <a:ea typeface="Microsoft YaHei Light" panose="020B0503020204020204" pitchFamily="34" charset="-122"/>
              </a:rPr>
              <a:t>拉斯洛</a:t>
            </a:r>
            <a:r>
              <a:rPr lang="en-US" altLang="zh-CN" sz="1600" dirty="0">
                <a:latin typeface="Microsoft YaHei Light" panose="020B0503020204020204" pitchFamily="34" charset="-122"/>
                <a:ea typeface="Microsoft YaHei Light" panose="020B0503020204020204" pitchFamily="34" charset="-122"/>
              </a:rPr>
              <a:t>·</a:t>
            </a:r>
            <a:r>
              <a:rPr lang="zh-CN" altLang="en-US" sz="1600" dirty="0">
                <a:latin typeface="Microsoft YaHei Light" panose="020B0503020204020204" pitchFamily="34" charset="-122"/>
                <a:ea typeface="Microsoft YaHei Light" panose="020B0503020204020204" pitchFamily="34" charset="-122"/>
              </a:rPr>
              <a:t>巴拉巴西</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巴拉巴西网络科学</a:t>
            </a:r>
            <a:r>
              <a:rPr lang="en-US" altLang="zh-CN" sz="1600" dirty="0">
                <a:latin typeface="Microsoft YaHei Light" panose="020B0503020204020204" pitchFamily="34" charset="-122"/>
                <a:ea typeface="Microsoft YaHei Light" panose="020B0503020204020204" pitchFamily="34" charset="-122"/>
              </a:rPr>
              <a:t>[M]. </a:t>
            </a:r>
            <a:r>
              <a:rPr lang="zh-CN" altLang="en-US" sz="1600" dirty="0">
                <a:latin typeface="Microsoft YaHei Light" panose="020B0503020204020204" pitchFamily="34" charset="-122"/>
                <a:ea typeface="Microsoft YaHei Light" panose="020B0503020204020204" pitchFamily="34" charset="-122"/>
              </a:rPr>
              <a:t>第一版</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河南科学技术出版社</a:t>
            </a:r>
            <a:r>
              <a:rPr lang="en-US" altLang="zh-CN" sz="1600" dirty="0">
                <a:latin typeface="Microsoft YaHei Light" panose="020B0503020204020204" pitchFamily="34" charset="-122"/>
                <a:ea typeface="Microsoft YaHei Light" panose="020B0503020204020204" pitchFamily="34" charset="-122"/>
              </a:rPr>
              <a:t>, 2021</a:t>
            </a:r>
            <a:r>
              <a:rPr lang="zh-CN" altLang="en-US" sz="1600" dirty="0">
                <a:latin typeface="Microsoft YaHei Light" panose="020B0503020204020204" pitchFamily="34" charset="-122"/>
                <a:ea typeface="Microsoft YaHei Light" panose="020B0503020204020204" pitchFamily="34" charset="-122"/>
              </a:rPr>
              <a:t>年</a:t>
            </a:r>
            <a:r>
              <a:rPr lang="en-US" altLang="zh-CN" sz="1600" dirty="0">
                <a:latin typeface="Microsoft YaHei Light" panose="020B0503020204020204" pitchFamily="34" charset="-122"/>
                <a:ea typeface="Microsoft YaHei Light" panose="020B0503020204020204" pitchFamily="34" charset="-122"/>
              </a:rPr>
              <a:t>2</a:t>
            </a:r>
            <a:r>
              <a:rPr lang="zh-CN" altLang="en-US" sz="1600" dirty="0">
                <a:latin typeface="Microsoft YaHei Light" panose="020B0503020204020204" pitchFamily="34" charset="-122"/>
                <a:ea typeface="Microsoft YaHei Light" panose="020B0503020204020204" pitchFamily="34" charset="-122"/>
              </a:rPr>
              <a:t>月</a:t>
            </a:r>
            <a:r>
              <a:rPr lang="en-US" altLang="zh-CN" sz="1600" dirty="0">
                <a:latin typeface="Microsoft YaHei Light" panose="020B0503020204020204" pitchFamily="34" charset="-122"/>
                <a:ea typeface="Microsoft YaHei Light" panose="020B0503020204020204" pitchFamily="34" charset="-122"/>
              </a:rPr>
              <a:t>.</a:t>
            </a:r>
          </a:p>
          <a:p>
            <a:pPr>
              <a:lnSpc>
                <a:spcPct val="150000"/>
              </a:lnSpc>
              <a:defRPr/>
            </a:pPr>
            <a:r>
              <a:rPr lang="en-US" altLang="zh-CN" sz="1600" dirty="0">
                <a:latin typeface="Microsoft YaHei Light" panose="020B0503020204020204" pitchFamily="34" charset="-122"/>
                <a:ea typeface="Microsoft YaHei Light" panose="020B0503020204020204" pitchFamily="34" charset="-122"/>
              </a:rPr>
              <a:t>[3].</a:t>
            </a:r>
            <a:r>
              <a:rPr lang="zh-CN" altLang="en-US" sz="1600" dirty="0">
                <a:latin typeface="Microsoft YaHei Light" panose="020B0503020204020204" pitchFamily="34" charset="-122"/>
                <a:ea typeface="Microsoft YaHei Light" panose="020B0503020204020204" pitchFamily="34" charset="-122"/>
              </a:rPr>
              <a:t>马耀</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汤继良</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图深度学习</a:t>
            </a:r>
            <a:r>
              <a:rPr lang="en-US" altLang="zh-CN" sz="1600" dirty="0">
                <a:latin typeface="Microsoft YaHei Light" panose="020B0503020204020204" pitchFamily="34" charset="-122"/>
                <a:ea typeface="Microsoft YaHei Light" panose="020B0503020204020204" pitchFamily="34" charset="-122"/>
              </a:rPr>
              <a:t>[</a:t>
            </a:r>
            <a:r>
              <a:rPr lang="en" altLang="zh-CN" sz="1600" dirty="0">
                <a:latin typeface="Microsoft YaHei Light" panose="020B0503020204020204" pitchFamily="34" charset="-122"/>
                <a:ea typeface="Microsoft YaHei Light" panose="020B0503020204020204" pitchFamily="34" charset="-122"/>
              </a:rPr>
              <a:t>M]. </a:t>
            </a:r>
            <a:r>
              <a:rPr lang="zh-CN" altLang="en-US" sz="1600" dirty="0">
                <a:latin typeface="Microsoft YaHei Light" panose="020B0503020204020204" pitchFamily="34" charset="-122"/>
                <a:ea typeface="Microsoft YaHei Light" panose="020B0503020204020204" pitchFamily="34" charset="-122"/>
              </a:rPr>
              <a:t>第一版</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电子工业出版社</a:t>
            </a:r>
            <a:r>
              <a:rPr lang="en-US" altLang="zh-CN" sz="1600" dirty="0">
                <a:latin typeface="Microsoft YaHei Light" panose="020B0503020204020204" pitchFamily="34" charset="-122"/>
                <a:ea typeface="Microsoft YaHei Light" panose="020B0503020204020204" pitchFamily="34" charset="-122"/>
              </a:rPr>
              <a:t>, 2021</a:t>
            </a:r>
            <a:r>
              <a:rPr lang="zh-CN" altLang="en-US" sz="1600" dirty="0">
                <a:latin typeface="Microsoft YaHei Light" panose="020B0503020204020204" pitchFamily="34" charset="-122"/>
                <a:ea typeface="Microsoft YaHei Light" panose="020B0503020204020204" pitchFamily="34" charset="-122"/>
              </a:rPr>
              <a:t>年</a:t>
            </a:r>
            <a:r>
              <a:rPr lang="en-US" altLang="zh-CN" sz="1600" dirty="0">
                <a:latin typeface="Microsoft YaHei Light" panose="020B0503020204020204" pitchFamily="34" charset="-122"/>
                <a:ea typeface="Microsoft YaHei Light" panose="020B0503020204020204" pitchFamily="34" charset="-122"/>
              </a:rPr>
              <a:t>5</a:t>
            </a:r>
            <a:r>
              <a:rPr lang="zh-CN" altLang="en-US" sz="1600" dirty="0">
                <a:latin typeface="Microsoft YaHei Light" panose="020B0503020204020204" pitchFamily="34" charset="-122"/>
                <a:ea typeface="Microsoft YaHei Light" panose="020B0503020204020204" pitchFamily="34" charset="-122"/>
              </a:rPr>
              <a:t>月</a:t>
            </a:r>
            <a:r>
              <a:rPr lang="en-US" altLang="zh-CN" sz="1600" dirty="0">
                <a:latin typeface="Microsoft YaHei Light" panose="020B0503020204020204" pitchFamily="34" charset="-122"/>
                <a:ea typeface="Microsoft YaHei Light" panose="020B0503020204020204" pitchFamily="34" charset="-122"/>
              </a:rPr>
              <a:t>.</a:t>
            </a:r>
          </a:p>
          <a:p>
            <a:pPr>
              <a:lnSpc>
                <a:spcPct val="150000"/>
              </a:lnSpc>
              <a:defRPr/>
            </a:pPr>
            <a:r>
              <a:rPr lang="en-US" altLang="zh-CN" sz="1600" dirty="0">
                <a:latin typeface="Microsoft YaHei Light" panose="020B0503020204020204" pitchFamily="34" charset="-122"/>
                <a:ea typeface="Microsoft YaHei Light" panose="020B0503020204020204" pitchFamily="34" charset="-122"/>
              </a:rPr>
              <a:t>[4].</a:t>
            </a:r>
            <a:r>
              <a:rPr lang="zh-CN" altLang="en-US" sz="1600" dirty="0">
                <a:latin typeface="Microsoft YaHei Light" panose="020B0503020204020204" pitchFamily="34" charset="-122"/>
                <a:ea typeface="Microsoft YaHei Light" panose="020B0503020204020204" pitchFamily="34" charset="-122"/>
              </a:rPr>
              <a:t>刘忠雨</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李彦霖</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周洋</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深入浅出图神经网络：</a:t>
            </a:r>
            <a:r>
              <a:rPr lang="en-US" altLang="zh-CN" sz="1600" dirty="0">
                <a:latin typeface="Microsoft YaHei Light" panose="020B0503020204020204" pitchFamily="34" charset="-122"/>
                <a:ea typeface="Microsoft YaHei Light" panose="020B0503020204020204" pitchFamily="34" charset="-122"/>
              </a:rPr>
              <a:t>GNN</a:t>
            </a:r>
            <a:r>
              <a:rPr lang="zh-CN" altLang="en-US" sz="1600" dirty="0">
                <a:latin typeface="Microsoft YaHei Light" panose="020B0503020204020204" pitchFamily="34" charset="-122"/>
                <a:ea typeface="Microsoft YaHei Light" panose="020B0503020204020204" pitchFamily="34" charset="-122"/>
              </a:rPr>
              <a:t>原理解析</a:t>
            </a:r>
            <a:r>
              <a:rPr lang="en-US" altLang="zh-CN" sz="1600" dirty="0">
                <a:latin typeface="Microsoft YaHei Light" panose="020B0503020204020204" pitchFamily="34" charset="-122"/>
                <a:ea typeface="Microsoft YaHei Light" panose="020B0503020204020204" pitchFamily="34" charset="-122"/>
              </a:rPr>
              <a:t>[M]. </a:t>
            </a:r>
            <a:r>
              <a:rPr lang="zh-CN" altLang="en-US" sz="1600" dirty="0">
                <a:latin typeface="Microsoft YaHei Light" panose="020B0503020204020204" pitchFamily="34" charset="-122"/>
                <a:ea typeface="Microsoft YaHei Light" panose="020B0503020204020204" pitchFamily="34" charset="-122"/>
              </a:rPr>
              <a:t>第一版</a:t>
            </a:r>
            <a:r>
              <a:rPr lang="en-US" altLang="zh-CN" sz="1600" dirty="0">
                <a:latin typeface="Microsoft YaHei Light" panose="020B0503020204020204" pitchFamily="34" charset="-122"/>
                <a:ea typeface="Microsoft YaHei Light" panose="020B0503020204020204" pitchFamily="34" charset="-122"/>
              </a:rPr>
              <a:t>. </a:t>
            </a:r>
            <a:r>
              <a:rPr lang="zh-CN" altLang="en-US" sz="1600" dirty="0">
                <a:latin typeface="Microsoft YaHei Light" panose="020B0503020204020204" pitchFamily="34" charset="-122"/>
                <a:ea typeface="Microsoft YaHei Light" panose="020B0503020204020204" pitchFamily="34" charset="-122"/>
              </a:rPr>
              <a:t>机械工业出版社</a:t>
            </a:r>
            <a:r>
              <a:rPr lang="en-US" altLang="zh-CN" sz="1600" dirty="0">
                <a:latin typeface="Microsoft YaHei Light" panose="020B0503020204020204" pitchFamily="34" charset="-122"/>
                <a:ea typeface="Microsoft YaHei Light" panose="020B0503020204020204" pitchFamily="34" charset="-122"/>
              </a:rPr>
              <a:t>, 2020</a:t>
            </a:r>
            <a:r>
              <a:rPr lang="zh-CN" altLang="en-US" sz="1600" dirty="0">
                <a:latin typeface="Microsoft YaHei Light" panose="020B0503020204020204" pitchFamily="34" charset="-122"/>
                <a:ea typeface="Microsoft YaHei Light" panose="020B0503020204020204" pitchFamily="34" charset="-122"/>
              </a:rPr>
              <a:t>年</a:t>
            </a:r>
            <a:r>
              <a:rPr lang="en-US" altLang="zh-CN" sz="1600" dirty="0">
                <a:latin typeface="Microsoft YaHei Light" panose="020B0503020204020204" pitchFamily="34" charset="-122"/>
                <a:ea typeface="Microsoft YaHei Light" panose="020B0503020204020204" pitchFamily="34" charset="-122"/>
              </a:rPr>
              <a:t>11</a:t>
            </a:r>
            <a:r>
              <a:rPr lang="zh-CN" altLang="en-US" sz="1600" dirty="0">
                <a:latin typeface="Microsoft YaHei Light" panose="020B0503020204020204" pitchFamily="34" charset="-122"/>
                <a:ea typeface="Microsoft YaHei Light" panose="020B0503020204020204" pitchFamily="34" charset="-122"/>
              </a:rPr>
              <a:t>月</a:t>
            </a:r>
            <a:r>
              <a:rPr lang="en-US" altLang="zh-CN" sz="1600" dirty="0">
                <a:latin typeface="Microsoft YaHei Light" panose="020B0503020204020204" pitchFamily="34" charset="-122"/>
                <a:ea typeface="Microsoft YaHei Light" panose="020B0503020204020204" pitchFamily="34" charset="-122"/>
              </a:rPr>
              <a:t>.</a:t>
            </a:r>
          </a:p>
        </p:txBody>
      </p:sp>
    </p:spTree>
    <p:extLst>
      <p:ext uri="{BB962C8B-B14F-4D97-AF65-F5344CB8AC3E}">
        <p14:creationId xmlns:p14="http://schemas.microsoft.com/office/powerpoint/2010/main" val="1349003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9643</TotalTime>
  <Words>7894</Words>
  <Application>Microsoft Macintosh PowerPoint</Application>
  <PresentationFormat>宽屏</PresentationFormat>
  <Paragraphs>885</Paragraphs>
  <Slides>46</Slides>
  <Notes>46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46</vt:i4>
      </vt:variant>
    </vt:vector>
  </HeadingPairs>
  <TitlesOfParts>
    <vt:vector size="61" baseType="lpstr">
      <vt:lpstr>-apple-system</vt:lpstr>
      <vt:lpstr>等线</vt:lpstr>
      <vt:lpstr>方正粗雅宋简体</vt:lpstr>
      <vt:lpstr>微软雅黑</vt:lpstr>
      <vt:lpstr>微软雅黑</vt:lpstr>
      <vt:lpstr>微软雅黑 Light</vt:lpstr>
      <vt:lpstr>Microsoft YaHei Light</vt:lpstr>
      <vt:lpstr>pingfang SC</vt:lpstr>
      <vt:lpstr>pingfang SC</vt:lpstr>
      <vt:lpstr>arial</vt:lpstr>
      <vt:lpstr>arial</vt:lpstr>
      <vt:lpstr>Calibri Light</vt:lpstr>
      <vt:lpstr>Optima-Regular</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兴亮 王</cp:lastModifiedBy>
  <cp:revision>63</cp:revision>
  <dcterms:created xsi:type="dcterms:W3CDTF">2018-09-30T02:27:57Z</dcterms:created>
  <dcterms:modified xsi:type="dcterms:W3CDTF">2023-03-16T03:21:39Z</dcterms:modified>
</cp:coreProperties>
</file>